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st 1" id="{5A6C061D-B1CB-4048-BCB8-E6CB1FFCF19C}">
          <p14:sldIdLst/>
        </p14:section>
        <p14:section name="Home" id="{AC735111-AA68-473C-BDBC-1061F2F046FF}">
          <p14:sldIdLst>
            <p14:sldId id="256"/>
          </p14:sldIdLst>
        </p14:section>
        <p14:section name="group" id="{E2DFF15C-0895-4C97-BCC2-CEDDFD859554}">
          <p14:sldIdLst>
            <p14:sldId id="257"/>
            <p14:sldId id="258"/>
          </p14:sldIdLst>
        </p14:section>
        <p14:section name="test 2" id="{730EEBBA-99AE-412B-9467-0CD627BD662F}">
          <p14:sldIdLst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3B4C"/>
    <a:srgbClr val="118AB2"/>
    <a:srgbClr val="06D6A0"/>
    <a:srgbClr val="FFD166"/>
    <a:srgbClr val="FFFFFF"/>
    <a:srgbClr val="EF476F"/>
    <a:srgbClr val="32473E"/>
    <a:srgbClr val="142223"/>
    <a:srgbClr val="1E2326"/>
    <a:srgbClr val="011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1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ân Nguyễn" userId="116768473193bfa8" providerId="LiveId" clId="{2F1FBD5C-00F8-4A73-B4A1-909F300BAC41}"/>
    <pc:docChg chg="undo custSel modSld sldOrd addSection delSection">
      <pc:chgData name="Luân Nguyễn" userId="116768473193bfa8" providerId="LiveId" clId="{2F1FBD5C-00F8-4A73-B4A1-909F300BAC41}" dt="2021-05-22T15:39:27.183" v="12" actId="17853"/>
      <pc:docMkLst>
        <pc:docMk/>
      </pc:docMkLst>
      <pc:sldChg chg="ord">
        <pc:chgData name="Luân Nguyễn" userId="116768473193bfa8" providerId="LiveId" clId="{2F1FBD5C-00F8-4A73-B4A1-909F300BAC41}" dt="2021-05-22T15:33:05.938" v="3"/>
        <pc:sldMkLst>
          <pc:docMk/>
          <pc:sldMk cId="1821067178" sldId="261"/>
        </pc:sldMkLst>
      </pc:sldChg>
      <pc:sldChg chg="addSp modSp mod">
        <pc:chgData name="Luân Nguyễn" userId="116768473193bfa8" providerId="LiveId" clId="{2F1FBD5C-00F8-4A73-B4A1-909F300BAC41}" dt="2021-05-22T15:38:27.901" v="10" actId="1440"/>
        <pc:sldMkLst>
          <pc:docMk/>
          <pc:sldMk cId="1656783710" sldId="263"/>
        </pc:sldMkLst>
        <pc:picChg chg="add mod modCrop">
          <ac:chgData name="Luân Nguyễn" userId="116768473193bfa8" providerId="LiveId" clId="{2F1FBD5C-00F8-4A73-B4A1-909F300BAC41}" dt="2021-05-22T15:38:27.901" v="10" actId="1440"/>
          <ac:picMkLst>
            <pc:docMk/>
            <pc:sldMk cId="1656783710" sldId="263"/>
            <ac:picMk id="3" creationId="{A5C0A676-79C3-4F52-B52E-E3AD1CA7B7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3C4B-4EC1-4D07-889B-5662A3265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525D3-1B0F-494A-9948-49AB4B47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75F58-5614-486E-A277-2A9E6412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91A02-8312-4943-AD2C-BC9F59C93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E07AF-5712-416D-ADA8-EEC0BA21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5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2F680-8BFF-4688-B719-1496F06B3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08746C-2CCA-4CD9-89E9-FBECC735D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F7828-FF7B-4F8C-A73D-93E2F77F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B04B9-C96C-4D0C-B6DA-3A4B1AF3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7173C-E21E-4B2B-B377-24E1A288E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96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24253-A08C-4F14-A58D-2E19BF1710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344E87-A7E0-4DDB-B32D-B74A26AEEC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889D8-A4B8-46A0-98AA-98DBFFAE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9ADED-2885-46F9-ACA0-F8A03FAA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3C234-270B-4A5D-9914-04E498EB7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44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44BBF-C3AE-444E-85F1-0DF73827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19438-A8E5-4B91-B174-2796F3E50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416F7-DC10-4C56-8ACA-9885C9B9B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B98F3-0FDC-4256-9AE7-AEB195061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CAF3A-27B3-46DF-BE17-1DC03AC84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17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9F28-A0AC-40D9-9EC9-0D067F7A0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B95DD-F01A-40B4-B96F-5B1FD83F1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3C83-3771-469B-B6D3-69FD19C24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106C-33CD-4183-AFDE-1BACC9943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43714-3364-4117-9CDB-9BF6F2D78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5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43B62-F657-46DC-9C0F-D0D6BD3C7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203AE-6967-4DD3-9DDA-85621E58FE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AF126-4A71-4C15-A055-043E1B98D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8BCA2-A6D4-480E-9BD0-78B89079A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97EB8-7C89-4033-ABFD-E99E87B2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CD758-1BAA-4674-94EC-F3B3F279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4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548D-25C8-4CBC-A264-0A0E47C2B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1FAE-4E5F-46E7-A6AD-9B83BF295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4CA1B7-41E5-4CDF-A348-33E90BF0C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F32649-58AA-48EE-A726-AFCE86CED5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C99306-1B3A-460C-B6E5-38A774BBE6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1DA9BF-47AF-4EDE-A513-CD4425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EC8EEE-95FE-4FDF-9480-9AD23C7E2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8A063-2C4E-4B4D-929E-88F7CFC50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D40C8-83B3-40FD-AC28-12B16BB21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7E665A-8182-41FC-A8B1-AC6EB0A2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A7113-CB13-47A2-AD64-FE28D56F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691C4-9E45-4694-81AC-D1A0D164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670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6AB2C-3F6F-45A8-8AC6-541C8E247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262D0-882D-4BC5-8834-5A63D0C2D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02A4A-D2C5-4382-926A-FF2EE7ECD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7F5E5-0889-4CC7-A4E3-195A863A6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C04C8-C77C-4426-8CA2-B3D336D8E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75B560-E2ED-4A57-AEB2-0728235ED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6A694D-5331-4223-A2A3-8FE45569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7DBFC-7E6A-4961-9B2E-C5AC32185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2D3711-1D8F-4532-AD29-5B6F27002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36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EB9C7-B3F7-459E-A68E-0155DCE1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C5920F-DE94-4902-BAA6-5AE237433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07DCA-6E85-4A7C-B715-F9DEE22ADD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B0AA1-5C98-4C8E-B713-76C0E3058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0C2DA-20E7-4952-8F35-927F14D47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DE6585-837C-4553-AE75-06B72BD4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5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5FD64C-953B-428B-BFF5-FABF8F85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F6EC80-8B67-4604-95D8-94018758D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89A41-B02E-4EC4-B011-8945843ED0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A2950-415A-4D98-8978-2CFF936576FA}" type="datetimeFigureOut">
              <a:rPr lang="en-US" smtClean="0"/>
              <a:t>5/22/2021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D1350-C033-4856-AFF5-10249715BB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B51BA-6AD0-4082-B35F-078DD0FD8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CFFD04-F83D-4081-9EA9-940ACD848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7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png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0.png"/><Relationship Id="rId18" Type="http://schemas.openxmlformats.org/officeDocument/2006/relationships/slide" Target="slide7.xml"/><Relationship Id="rId26" Type="http://schemas.openxmlformats.org/officeDocument/2006/relationships/image" Target="../media/image29.svg"/><Relationship Id="rId3" Type="http://schemas.openxmlformats.org/officeDocument/2006/relationships/image" Target="../media/image11.svg"/><Relationship Id="rId21" Type="http://schemas.openxmlformats.org/officeDocument/2006/relationships/slide" Target="slide8.xml"/><Relationship Id="rId7" Type="http://schemas.openxmlformats.org/officeDocument/2006/relationships/image" Target="../media/image15.svg"/><Relationship Id="rId12" Type="http://schemas.openxmlformats.org/officeDocument/2006/relationships/slide" Target="slide4.xml"/><Relationship Id="rId17" Type="http://schemas.openxmlformats.org/officeDocument/2006/relationships/image" Target="../media/image23.svg"/><Relationship Id="rId25" Type="http://schemas.openxmlformats.org/officeDocument/2006/relationships/image" Target="../media/image28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5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slide" Target="slide6.xml"/><Relationship Id="rId5" Type="http://schemas.openxmlformats.org/officeDocument/2006/relationships/image" Target="../media/image13.svg"/><Relationship Id="rId15" Type="http://schemas.openxmlformats.org/officeDocument/2006/relationships/slide" Target="slide5.xml"/><Relationship Id="rId23" Type="http://schemas.openxmlformats.org/officeDocument/2006/relationships/image" Target="../media/image27.svg"/><Relationship Id="rId28" Type="http://schemas.microsoft.com/office/2007/relationships/hdphoto" Target="../media/hdphoto1.wdp"/><Relationship Id="rId10" Type="http://schemas.openxmlformats.org/officeDocument/2006/relationships/image" Target="../media/image18.png"/><Relationship Id="rId19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1.svg"/><Relationship Id="rId22" Type="http://schemas.openxmlformats.org/officeDocument/2006/relationships/image" Target="../media/image26.png"/><Relationship Id="rId27" Type="http://schemas.openxmlformats.org/officeDocument/2006/relationships/image" Target="../media/image30.png"/><Relationship Id="rId30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slide" Target="slide6.xml"/><Relationship Id="rId26" Type="http://schemas.openxmlformats.org/officeDocument/2006/relationships/image" Target="../media/image27.svg"/><Relationship Id="rId3" Type="http://schemas.openxmlformats.org/officeDocument/2006/relationships/image" Target="../media/image11.svg"/><Relationship Id="rId21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slide" Target="slide4.xml"/><Relationship Id="rId17" Type="http://schemas.openxmlformats.org/officeDocument/2006/relationships/image" Target="../media/image34.svg"/><Relationship Id="rId25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0.png"/><Relationship Id="rId20" Type="http://schemas.openxmlformats.org/officeDocument/2006/relationships/image" Target="../media/image29.sv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slide" Target="slide8.xml"/><Relationship Id="rId5" Type="http://schemas.openxmlformats.org/officeDocument/2006/relationships/image" Target="../media/image13.svg"/><Relationship Id="rId15" Type="http://schemas.openxmlformats.org/officeDocument/2006/relationships/slide" Target="slide5.xml"/><Relationship Id="rId23" Type="http://schemas.openxmlformats.org/officeDocument/2006/relationships/image" Target="../media/image25.svg"/><Relationship Id="rId28" Type="http://schemas.microsoft.com/office/2007/relationships/hdphoto" Target="../media/hdphoto3.wdp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33.svg"/><Relationship Id="rId22" Type="http://schemas.openxmlformats.org/officeDocument/2006/relationships/image" Target="../media/image24.png"/><Relationship Id="rId27" Type="http://schemas.openxmlformats.org/officeDocument/2006/relationships/image" Target="../media/image35.png"/><Relationship Id="rId30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slide" Target="slide6.xml"/><Relationship Id="rId26" Type="http://schemas.openxmlformats.org/officeDocument/2006/relationships/image" Target="../media/image27.svg"/><Relationship Id="rId3" Type="http://schemas.openxmlformats.org/officeDocument/2006/relationships/image" Target="../media/image11.svg"/><Relationship Id="rId21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slide" Target="slide4.xml"/><Relationship Id="rId17" Type="http://schemas.openxmlformats.org/officeDocument/2006/relationships/image" Target="../media/image23.svg"/><Relationship Id="rId25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slide" Target="slide8.xml"/><Relationship Id="rId5" Type="http://schemas.openxmlformats.org/officeDocument/2006/relationships/image" Target="../media/image13.svg"/><Relationship Id="rId15" Type="http://schemas.openxmlformats.org/officeDocument/2006/relationships/slide" Target="slide5.xml"/><Relationship Id="rId23" Type="http://schemas.openxmlformats.org/officeDocument/2006/relationships/image" Target="../media/image25.svg"/><Relationship Id="rId10" Type="http://schemas.openxmlformats.org/officeDocument/2006/relationships/image" Target="../media/image18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33.svg"/><Relationship Id="rId22" Type="http://schemas.openxmlformats.org/officeDocument/2006/relationships/image" Target="../media/image24.png"/><Relationship Id="rId27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slide" Target="slide6.xml"/><Relationship Id="rId26" Type="http://schemas.openxmlformats.org/officeDocument/2006/relationships/image" Target="../media/image27.svg"/><Relationship Id="rId3" Type="http://schemas.openxmlformats.org/officeDocument/2006/relationships/image" Target="../media/image11.svg"/><Relationship Id="rId21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slide" Target="slide4.xml"/><Relationship Id="rId17" Type="http://schemas.openxmlformats.org/officeDocument/2006/relationships/image" Target="../media/image23.svg"/><Relationship Id="rId25" Type="http://schemas.openxmlformats.org/officeDocument/2006/relationships/image" Target="../media/image26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slide" Target="slide8.xml"/><Relationship Id="rId5" Type="http://schemas.openxmlformats.org/officeDocument/2006/relationships/image" Target="../media/image13.svg"/><Relationship Id="rId15" Type="http://schemas.openxmlformats.org/officeDocument/2006/relationships/slide" Target="slide5.xml"/><Relationship Id="rId23" Type="http://schemas.openxmlformats.org/officeDocument/2006/relationships/image" Target="../media/image40.svg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33.svg"/><Relationship Id="rId2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2.png"/><Relationship Id="rId18" Type="http://schemas.openxmlformats.org/officeDocument/2006/relationships/slide" Target="slide6.xml"/><Relationship Id="rId26" Type="http://schemas.openxmlformats.org/officeDocument/2006/relationships/image" Target="../media/image41.svg"/><Relationship Id="rId3" Type="http://schemas.openxmlformats.org/officeDocument/2006/relationships/image" Target="../media/image11.svg"/><Relationship Id="rId21" Type="http://schemas.openxmlformats.org/officeDocument/2006/relationships/slide" Target="slide7.xml"/><Relationship Id="rId7" Type="http://schemas.openxmlformats.org/officeDocument/2006/relationships/image" Target="../media/image15.svg"/><Relationship Id="rId12" Type="http://schemas.openxmlformats.org/officeDocument/2006/relationships/slide" Target="slide4.xml"/><Relationship Id="rId17" Type="http://schemas.openxmlformats.org/officeDocument/2006/relationships/image" Target="../media/image23.svg"/><Relationship Id="rId25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9.sv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24" Type="http://schemas.openxmlformats.org/officeDocument/2006/relationships/slide" Target="slide8.xml"/><Relationship Id="rId5" Type="http://schemas.openxmlformats.org/officeDocument/2006/relationships/image" Target="../media/image13.svg"/><Relationship Id="rId15" Type="http://schemas.openxmlformats.org/officeDocument/2006/relationships/slide" Target="slide5.xml"/><Relationship Id="rId23" Type="http://schemas.openxmlformats.org/officeDocument/2006/relationships/image" Target="../media/image25.svg"/><Relationship Id="rId28" Type="http://schemas.microsoft.com/office/2007/relationships/hdphoto" Target="../media/hdphoto4.wdp"/><Relationship Id="rId10" Type="http://schemas.openxmlformats.org/officeDocument/2006/relationships/image" Target="../media/image18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33.svg"/><Relationship Id="rId22" Type="http://schemas.openxmlformats.org/officeDocument/2006/relationships/image" Target="../media/image24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29E4631A-EBD8-416A-AE48-AA3588D47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 bwMode="auto">
          <a:xfrm>
            <a:off x="0" y="-1"/>
            <a:ext cx="12191999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Single gear outline">
            <a:extLst>
              <a:ext uri="{FF2B5EF4-FFF2-40B4-BE49-F238E27FC236}">
                <a16:creationId xmlns:a16="http://schemas.microsoft.com/office/drawing/2014/main" id="{B129C045-2162-48F0-AC0E-B90F908E2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0180" y="-137914"/>
            <a:ext cx="1762125" cy="1762125"/>
          </a:xfrm>
          <a:prstGeom prst="rect">
            <a:avLst/>
          </a:prstGeom>
        </p:spPr>
      </p:pic>
      <p:pic>
        <p:nvPicPr>
          <p:cNvPr id="18" name="Graphic 17" descr="Single gear outline">
            <a:extLst>
              <a:ext uri="{FF2B5EF4-FFF2-40B4-BE49-F238E27FC236}">
                <a16:creationId xmlns:a16="http://schemas.microsoft.com/office/drawing/2014/main" id="{57FFA8EA-50DF-44EF-BFE9-BDE8FD6A8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2622" y="98149"/>
            <a:ext cx="2095500" cy="20955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AA41DAE9-4A29-4C93-92BB-405734FA11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547467"/>
                  </p:ext>
                </p:extLst>
              </p:nvPr>
            </p:nvGraphicFramePr>
            <p:xfrm>
              <a:off x="3219450" y="3428999"/>
              <a:ext cx="5399521" cy="3037230"/>
            </p:xfrm>
            <a:graphic>
              <a:graphicData uri="http://schemas.microsoft.com/office/powerpoint/2016/sectionzoom">
                <psez:sectionZm>
                  <psez:sectionZmObj sectionId="{E2DFF15C-0895-4C97-BCC2-CEDDFD859554}">
                    <psez:zmPr id="{A2395FC5-6684-4628-86CA-C9BD6C2C16B8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99521" cy="3037230"/>
                        </a:xfrm>
                        <a:prstGeom prst="rect">
                          <a:avLst/>
                        </a:prstGeom>
                        <a:noFill/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AA41DAE9-4A29-4C93-92BB-405734FA11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19450" y="3428999"/>
                <a:ext cx="5399521" cy="3037230"/>
              </a:xfrm>
              <a:prstGeom prst="rect">
                <a:avLst/>
              </a:prstGeom>
              <a:noFill/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77650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0AEB645F-AA6D-4DC6-B8AE-8DD33C57D764}"/>
              </a:ext>
            </a:extLst>
          </p:cNvPr>
          <p:cNvSpPr/>
          <p:nvPr/>
        </p:nvSpPr>
        <p:spPr>
          <a:xfrm>
            <a:off x="3167062" y="642937"/>
            <a:ext cx="5857875" cy="5572125"/>
          </a:xfrm>
          <a:prstGeom prst="flowChartConnector">
            <a:avLst/>
          </a:prstGeom>
          <a:solidFill>
            <a:srgbClr val="1E2326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Brainstorm with solid fill">
            <a:extLst>
              <a:ext uri="{FF2B5EF4-FFF2-40B4-BE49-F238E27FC236}">
                <a16:creationId xmlns:a16="http://schemas.microsoft.com/office/drawing/2014/main" id="{E90D1C86-AB46-42F7-8079-2FD8CD8EF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89611" y="1357895"/>
            <a:ext cx="1812778" cy="181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39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DDB9521-BF7A-4EF4-960A-54787B3B8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66702088-FD0C-4896-9CEB-290376A15AEA}"/>
              </a:ext>
            </a:extLst>
          </p:cNvPr>
          <p:cNvSpPr/>
          <p:nvPr/>
        </p:nvSpPr>
        <p:spPr>
          <a:xfrm>
            <a:off x="-2024908" y="-4459467"/>
            <a:ext cx="16241815" cy="15624533"/>
          </a:xfrm>
          <a:prstGeom prst="flowChartConnector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Brainstorm with solid fill">
            <a:extLst>
              <a:ext uri="{FF2B5EF4-FFF2-40B4-BE49-F238E27FC236}">
                <a16:creationId xmlns:a16="http://schemas.microsoft.com/office/drawing/2014/main" id="{0E656940-9BE4-4D6B-8855-0FCFFE78F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7883" y="0"/>
            <a:ext cx="1256232" cy="12562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928DCC-FA47-4857-8ED2-8A32755116AC}"/>
              </a:ext>
            </a:extLst>
          </p:cNvPr>
          <p:cNvSpPr txBox="1"/>
          <p:nvPr/>
        </p:nvSpPr>
        <p:spPr>
          <a:xfrm>
            <a:off x="4109194" y="2879700"/>
            <a:ext cx="4278496" cy="358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D2C49-E9AE-475D-8FB9-077745A4B6A2}"/>
              </a:ext>
            </a:extLst>
          </p:cNvPr>
          <p:cNvSpPr txBox="1"/>
          <p:nvPr/>
        </p:nvSpPr>
        <p:spPr>
          <a:xfrm>
            <a:off x="2133601" y="2757714"/>
            <a:ext cx="6589486" cy="3874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  <a:tab pos="3543300" algn="l"/>
              </a:tabLst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Hải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19110356</a:t>
            </a:r>
            <a:endParaRPr lang="en-US" sz="2800" dirty="0">
              <a:solidFill>
                <a:schemeClr val="bg1"/>
              </a:solidFill>
              <a:effectLst/>
              <a:latin typeface="SVN-A Love Of Thunder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  <a:tab pos="3543300" algn="l"/>
              </a:tabLst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19110375</a:t>
            </a:r>
            <a:endParaRPr lang="en-US" sz="2800" dirty="0">
              <a:solidFill>
                <a:schemeClr val="bg1"/>
              </a:solidFill>
              <a:effectLst/>
              <a:latin typeface="SVN-A Love Of Thunder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  <a:tab pos="3543300" algn="l"/>
              </a:tabLst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Minh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Luân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			19110395</a:t>
            </a:r>
            <a:endParaRPr lang="en-US" sz="2800" dirty="0">
              <a:solidFill>
                <a:schemeClr val="bg1"/>
              </a:solidFill>
              <a:effectLst/>
              <a:latin typeface="SVN-A Love Of Thunder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  <a:tab pos="3543300" algn="l"/>
              </a:tabLst>
            </a:pP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Minh Nguyệt			19110413</a:t>
            </a:r>
            <a:endParaRPr lang="en-US" sz="2800" dirty="0">
              <a:solidFill>
                <a:schemeClr val="bg1"/>
              </a:solidFill>
              <a:effectLst/>
              <a:latin typeface="SVN-A Love Of Thunder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371600" algn="l"/>
                <a:tab pos="3543300" algn="l"/>
              </a:tabLst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Phú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19110430</a:t>
            </a:r>
            <a:endParaRPr lang="en-US" sz="2800" dirty="0">
              <a:solidFill>
                <a:schemeClr val="bg1"/>
              </a:solidFill>
              <a:effectLst/>
              <a:latin typeface="SVN-A Love Of Thunder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</a:rPr>
              <a:t>Trần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</a:rPr>
              <a:t> Anh </a:t>
            </a:r>
            <a:r>
              <a:rPr lang="en-US" sz="2800" b="1" dirty="0" err="1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</a:rPr>
              <a:t>Tiến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</a:rPr>
              <a:t>	</a:t>
            </a:r>
            <a:r>
              <a:rPr lang="en-US" sz="2800" b="1" dirty="0">
                <a:solidFill>
                  <a:schemeClr val="bg1"/>
                </a:solidFill>
                <a:latin typeface="SVN-A Love Of Thunder" panose="02040603050506020204" pitchFamily="18" charset="0"/>
                <a:ea typeface="Times New Roman" panose="02020603050405020304" pitchFamily="18" charset="0"/>
              </a:rPr>
              <a:t>          		</a:t>
            </a:r>
            <a:r>
              <a:rPr lang="en-US" sz="2800" b="1" dirty="0">
                <a:solidFill>
                  <a:schemeClr val="bg1"/>
                </a:solidFill>
                <a:effectLst/>
                <a:latin typeface="SVN-A Love Of Thunder" panose="02040603050506020204" pitchFamily="18" charset="0"/>
                <a:ea typeface="Times New Roman" panose="02020603050405020304" pitchFamily="18" charset="0"/>
              </a:rPr>
              <a:t>19110471</a:t>
            </a:r>
            <a:endParaRPr lang="en-US" sz="2800" dirty="0">
              <a:solidFill>
                <a:schemeClr val="bg1"/>
              </a:solidFill>
              <a:latin typeface="SVN-A Love Of Thunder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585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47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88603C34-65AD-4E13-A1AB-A451FAD1AA08}"/>
              </a:ext>
            </a:extLst>
          </p:cNvPr>
          <p:cNvGrpSpPr/>
          <p:nvPr/>
        </p:nvGrpSpPr>
        <p:grpSpPr>
          <a:xfrm>
            <a:off x="965454" y="314139"/>
            <a:ext cx="914400" cy="935493"/>
            <a:chOff x="-1140061" y="336573"/>
            <a:chExt cx="914400" cy="935493"/>
          </a:xfrm>
        </p:grpSpPr>
        <p:sp>
          <p:nvSpPr>
            <p:cNvPr id="36" name="Flowchart: Connector 35">
              <a:extLst>
                <a:ext uri="{FF2B5EF4-FFF2-40B4-BE49-F238E27FC236}">
                  <a16:creationId xmlns:a16="http://schemas.microsoft.com/office/drawing/2014/main" id="{11628755-61C0-48BD-8F25-69DC3521ED86}"/>
                </a:ext>
              </a:extLst>
            </p:cNvPr>
            <p:cNvSpPr/>
            <p:nvPr/>
          </p:nvSpPr>
          <p:spPr>
            <a:xfrm>
              <a:off x="-1140061" y="336573"/>
              <a:ext cx="914400" cy="93549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Lightbulb with solid fill">
              <a:extLst>
                <a:ext uri="{FF2B5EF4-FFF2-40B4-BE49-F238E27FC236}">
                  <a16:creationId xmlns:a16="http://schemas.microsoft.com/office/drawing/2014/main" id="{1CE77A66-0E3D-4C80-92C2-41249B79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51145" y="420279"/>
              <a:ext cx="743919" cy="743919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A6CB261-E98C-4B33-9BD0-A923221BA5CF}"/>
              </a:ext>
            </a:extLst>
          </p:cNvPr>
          <p:cNvGrpSpPr/>
          <p:nvPr/>
        </p:nvGrpSpPr>
        <p:grpSpPr>
          <a:xfrm>
            <a:off x="-1140061" y="1649786"/>
            <a:ext cx="914400" cy="935494"/>
            <a:chOff x="-1140061" y="1649786"/>
            <a:chExt cx="914400" cy="935494"/>
          </a:xfrm>
        </p:grpSpPr>
        <p:sp>
          <p:nvSpPr>
            <p:cNvPr id="39" name="Flowchart: Connector 38">
              <a:extLst>
                <a:ext uri="{FF2B5EF4-FFF2-40B4-BE49-F238E27FC236}">
                  <a16:creationId xmlns:a16="http://schemas.microsoft.com/office/drawing/2014/main" id="{189F1CDF-DDA4-4E72-9454-8A04A740FC62}"/>
                </a:ext>
              </a:extLst>
            </p:cNvPr>
            <p:cNvSpPr/>
            <p:nvPr/>
          </p:nvSpPr>
          <p:spPr>
            <a:xfrm>
              <a:off x="-1140061" y="1649786"/>
              <a:ext cx="914400" cy="9354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Graphic 39" descr="Upward trend with solid fill">
              <a:extLst>
                <a:ext uri="{FF2B5EF4-FFF2-40B4-BE49-F238E27FC236}">
                  <a16:creationId xmlns:a16="http://schemas.microsoft.com/office/drawing/2014/main" id="{35C51423-5AEE-4326-B69D-6EFF5AFCC6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8524" y="1754528"/>
              <a:ext cx="658678" cy="658678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D17D721-104B-409A-8AD2-11A997EBF8A3}"/>
              </a:ext>
            </a:extLst>
          </p:cNvPr>
          <p:cNvGrpSpPr/>
          <p:nvPr/>
        </p:nvGrpSpPr>
        <p:grpSpPr>
          <a:xfrm>
            <a:off x="-1144143" y="4233816"/>
            <a:ext cx="914400" cy="935496"/>
            <a:chOff x="-1144143" y="4233816"/>
            <a:chExt cx="914400" cy="935496"/>
          </a:xfrm>
        </p:grpSpPr>
        <p:sp>
          <p:nvSpPr>
            <p:cNvPr id="42" name="Flowchart: Connector 41">
              <a:extLst>
                <a:ext uri="{FF2B5EF4-FFF2-40B4-BE49-F238E27FC236}">
                  <a16:creationId xmlns:a16="http://schemas.microsoft.com/office/drawing/2014/main" id="{BF61C9A9-538C-4BFA-BE4A-EA828332572E}"/>
                </a:ext>
              </a:extLst>
            </p:cNvPr>
            <p:cNvSpPr/>
            <p:nvPr/>
          </p:nvSpPr>
          <p:spPr>
            <a:xfrm>
              <a:off x="-1144143" y="4233816"/>
              <a:ext cx="914400" cy="93549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Users with solid fill">
              <a:extLst>
                <a:ext uri="{FF2B5EF4-FFF2-40B4-BE49-F238E27FC236}">
                  <a16:creationId xmlns:a16="http://schemas.microsoft.com/office/drawing/2014/main" id="{43B04D8C-D07E-445C-BE7D-5EC09F4E8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60747" y="4331740"/>
              <a:ext cx="743919" cy="743919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1EA264F-2D83-41A8-ACFD-86872B5F6DE9}"/>
              </a:ext>
            </a:extLst>
          </p:cNvPr>
          <p:cNvGrpSpPr/>
          <p:nvPr/>
        </p:nvGrpSpPr>
        <p:grpSpPr>
          <a:xfrm>
            <a:off x="-1126908" y="5534160"/>
            <a:ext cx="914400" cy="935497"/>
            <a:chOff x="-1126908" y="5534160"/>
            <a:chExt cx="914400" cy="935497"/>
          </a:xfrm>
        </p:grpSpPr>
        <p:sp>
          <p:nvSpPr>
            <p:cNvPr id="45" name="Flowchart: Connector 44">
              <a:extLst>
                <a:ext uri="{FF2B5EF4-FFF2-40B4-BE49-F238E27FC236}">
                  <a16:creationId xmlns:a16="http://schemas.microsoft.com/office/drawing/2014/main" id="{80ADED18-D5D0-49BF-9912-64DD70AB2BB7}"/>
                </a:ext>
              </a:extLst>
            </p:cNvPr>
            <p:cNvSpPr/>
            <p:nvPr/>
          </p:nvSpPr>
          <p:spPr>
            <a:xfrm>
              <a:off x="-1126908" y="5534160"/>
              <a:ext cx="914400" cy="9354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Graphic 45" descr="Single gear with solid fill">
              <a:extLst>
                <a:ext uri="{FF2B5EF4-FFF2-40B4-BE49-F238E27FC236}">
                  <a16:creationId xmlns:a16="http://schemas.microsoft.com/office/drawing/2014/main" id="{F6FA8B2B-947E-4DAB-A3D0-4BC34D571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35286" y="5606052"/>
              <a:ext cx="743919" cy="743919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95F46F7-239B-44D7-8515-1AA46FC2C8D2}"/>
              </a:ext>
            </a:extLst>
          </p:cNvPr>
          <p:cNvGrpSpPr/>
          <p:nvPr/>
        </p:nvGrpSpPr>
        <p:grpSpPr>
          <a:xfrm>
            <a:off x="-1136385" y="3022022"/>
            <a:ext cx="914400" cy="935495"/>
            <a:chOff x="-1125608" y="3022021"/>
            <a:chExt cx="914400" cy="935495"/>
          </a:xfrm>
          <a:solidFill>
            <a:schemeClr val="bg1"/>
          </a:solidFill>
        </p:grpSpPr>
        <p:sp>
          <p:nvSpPr>
            <p:cNvPr id="48" name="Flowchart: Connector 47">
              <a:extLst>
                <a:ext uri="{FF2B5EF4-FFF2-40B4-BE49-F238E27FC236}">
                  <a16:creationId xmlns:a16="http://schemas.microsoft.com/office/drawing/2014/main" id="{AF40C842-138F-423D-8B85-F5A0BD67C8D8}"/>
                </a:ext>
              </a:extLst>
            </p:cNvPr>
            <p:cNvSpPr/>
            <p:nvPr/>
          </p:nvSpPr>
          <p:spPr>
            <a:xfrm>
              <a:off x="-1125608" y="3022021"/>
              <a:ext cx="914400" cy="93549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Graphic 48" descr="Coffee with solid fill">
              <a:extLst>
                <a:ext uri="{FF2B5EF4-FFF2-40B4-BE49-F238E27FC236}">
                  <a16:creationId xmlns:a16="http://schemas.microsoft.com/office/drawing/2014/main" id="{6AFCA8D8-605D-4A04-A5DB-3DC724BEF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8524" y="3057040"/>
              <a:ext cx="743919" cy="743919"/>
            </a:xfrm>
            <a:prstGeom prst="rect">
              <a:avLst/>
            </a:prstGeom>
          </p:spPr>
        </p:pic>
      </p:grp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D66FE39-4F2A-428A-8F22-99C62F50AE47}"/>
              </a:ext>
            </a:extLst>
          </p:cNvPr>
          <p:cNvSpPr/>
          <p:nvPr/>
        </p:nvSpPr>
        <p:spPr>
          <a:xfrm rot="10800000">
            <a:off x="1653" y="-11212358"/>
            <a:ext cx="1421000" cy="22697768"/>
          </a:xfrm>
          <a:custGeom>
            <a:avLst/>
            <a:gdLst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1000" h="22697768">
                <a:moveTo>
                  <a:pt x="0" y="22697768"/>
                </a:moveTo>
                <a:lnTo>
                  <a:pt x="0" y="11566372"/>
                </a:lnTo>
                <a:cubicBezTo>
                  <a:pt x="5247" y="11159971"/>
                  <a:pt x="587726" y="11229822"/>
                  <a:pt x="587241" y="10680547"/>
                </a:cubicBezTo>
                <a:cubicBezTo>
                  <a:pt x="586756" y="10131272"/>
                  <a:pt x="5246" y="10191596"/>
                  <a:pt x="0" y="9785196"/>
                </a:cubicBezTo>
                <a:lnTo>
                  <a:pt x="0" y="0"/>
                </a:lnTo>
                <a:lnTo>
                  <a:pt x="1421000" y="0"/>
                </a:lnTo>
                <a:lnTo>
                  <a:pt x="1421000" y="22697768"/>
                </a:lnTo>
                <a:lnTo>
                  <a:pt x="0" y="2269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51" name="Graphic 50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43675399-3E7F-4F89-B0B1-DEB77903D5D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194" y="446164"/>
            <a:ext cx="743919" cy="743919"/>
          </a:xfrm>
          <a:prstGeom prst="rect">
            <a:avLst/>
          </a:prstGeom>
        </p:spPr>
      </p:pic>
      <p:pic>
        <p:nvPicPr>
          <p:cNvPr id="52" name="Graphic 51" descr="Upward tren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65DB2768-71F8-480D-B425-7AD2FE954A4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815" y="1780413"/>
            <a:ext cx="658678" cy="658678"/>
          </a:xfrm>
          <a:prstGeom prst="rect">
            <a:avLst/>
          </a:prstGeom>
        </p:spPr>
      </p:pic>
      <p:pic>
        <p:nvPicPr>
          <p:cNvPr id="53" name="Graphic 52" descr="Users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47B1CD38-5271-488F-91E2-6DA57F8FA3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30592" y="4357625"/>
            <a:ext cx="743919" cy="743919"/>
          </a:xfrm>
          <a:prstGeom prst="rect">
            <a:avLst/>
          </a:prstGeom>
        </p:spPr>
      </p:pic>
      <p:pic>
        <p:nvPicPr>
          <p:cNvPr id="54" name="Graphic 53" descr="Single gear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9A10625E-AE1E-4533-8319-F6042922F75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56053" y="5631937"/>
            <a:ext cx="743919" cy="743919"/>
          </a:xfrm>
          <a:prstGeom prst="rect">
            <a:avLst/>
          </a:prstGeom>
        </p:spPr>
      </p:pic>
      <p:pic>
        <p:nvPicPr>
          <p:cNvPr id="55" name="Graphic 54" descr="Coffee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8A1264F3-9404-4ECC-86F6-E1EC89E3C5C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2815" y="3082925"/>
            <a:ext cx="743919" cy="743919"/>
          </a:xfrm>
          <a:prstGeom prst="rect">
            <a:avLst/>
          </a:prstGeom>
        </p:spPr>
      </p:pic>
      <p:pic>
        <p:nvPicPr>
          <p:cNvPr id="80" name="Picture 28" descr="17+ Black Curved Arrow Png | Curved arrow, Black curves, 17 black">
            <a:extLst>
              <a:ext uri="{FF2B5EF4-FFF2-40B4-BE49-F238E27FC236}">
                <a16:creationId xmlns:a16="http://schemas.microsoft.com/office/drawing/2014/main" id="{175C026F-A2F6-4F47-A852-4957ED6B2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biLevel thresh="2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515" b="92834" l="9553" r="89431">
                        <a14:foregroundMark x1="72154" y1="9772" x2="72154" y2="9772"/>
                        <a14:foregroundMark x1="74187" y1="6515" x2="74187" y2="6515"/>
                        <a14:foregroundMark x1="29675" y1="84202" x2="29675" y2="84202"/>
                        <a14:foregroundMark x1="64024" y1="92834" x2="64024" y2="92834"/>
                      </a14:backgroundRemoval>
                    </a14:imgEffect>
                    <a14:imgEffect>
                      <a14:brightnessContrast bright="-100000" contras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036292">
            <a:off x="2178245" y="2037286"/>
            <a:ext cx="1100570" cy="1373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8" descr="17+ Black Curved Arrow Png | Curved arrow, Black curves, 17 black">
            <a:extLst>
              <a:ext uri="{FF2B5EF4-FFF2-40B4-BE49-F238E27FC236}">
                <a16:creationId xmlns:a16="http://schemas.microsoft.com/office/drawing/2014/main" id="{DD0AAFCB-3384-41F4-857B-C21EBAD2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biLevel thresh="2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515" b="92834" l="9553" r="89431">
                        <a14:foregroundMark x1="72154" y1="9772" x2="72154" y2="9772"/>
                        <a14:foregroundMark x1="74187" y1="6515" x2="74187" y2="6515"/>
                        <a14:foregroundMark x1="29675" y1="84202" x2="29675" y2="84202"/>
                        <a14:foregroundMark x1="64024" y1="92834" x2="64024" y2="92834"/>
                      </a14:backgroundRemoval>
                    </a14:imgEffect>
                    <a14:imgEffect>
                      <a14:brightnessContrast bright="-100000" contras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31817">
            <a:off x="2160828" y="3984611"/>
            <a:ext cx="976315" cy="1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4" descr="Lit light bulb doodle - Transparent PNG &amp; SVG vector file">
            <a:extLst>
              <a:ext uri="{FF2B5EF4-FFF2-40B4-BE49-F238E27FC236}">
                <a16:creationId xmlns:a16="http://schemas.microsoft.com/office/drawing/2014/main" id="{912463D7-AD29-4A6A-AFA1-1A77E7713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100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921" y="-27861"/>
            <a:ext cx="1314234" cy="1314234"/>
          </a:xfrm>
          <a:prstGeom prst="rect">
            <a:avLst/>
          </a:prstGeom>
          <a:ln>
            <a:noFill/>
          </a:ln>
          <a:effectLst>
            <a:glow>
              <a:schemeClr val="bg1"/>
            </a:glow>
            <a:outerShdw dist="317500" sx="72000" sy="72000" algn="tl" rotWithShape="0">
              <a:srgbClr val="000000">
                <a:alpha val="0"/>
              </a:srgbClr>
            </a:outerShdw>
            <a:reflection stA="0" endPos="68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1CA0C85-C796-47C8-8B21-0C1DA5DE15F9}"/>
              </a:ext>
            </a:extLst>
          </p:cNvPr>
          <p:cNvSpPr txBox="1"/>
          <p:nvPr/>
        </p:nvSpPr>
        <p:spPr>
          <a:xfrm>
            <a:off x="3648885" y="469263"/>
            <a:ext cx="62735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GIỚI THIỆU THƯ VIỆN NUMPY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1ABA3481-2580-4F26-8356-3C3C5D3D07F8}"/>
              </a:ext>
            </a:extLst>
          </p:cNvPr>
          <p:cNvSpPr/>
          <p:nvPr/>
        </p:nvSpPr>
        <p:spPr>
          <a:xfrm>
            <a:off x="5060618" y="1162343"/>
            <a:ext cx="3079409" cy="100418"/>
          </a:xfrm>
          <a:custGeom>
            <a:avLst/>
            <a:gdLst>
              <a:gd name="connsiteX0" fmla="*/ 0 w 3115665"/>
              <a:gd name="connsiteY0" fmla="*/ 75272 h 150543"/>
              <a:gd name="connsiteX1" fmla="*/ 75272 w 3115665"/>
              <a:gd name="connsiteY1" fmla="*/ 0 h 150543"/>
              <a:gd name="connsiteX2" fmla="*/ 3040394 w 3115665"/>
              <a:gd name="connsiteY2" fmla="*/ 0 h 150543"/>
              <a:gd name="connsiteX3" fmla="*/ 3115666 w 3115665"/>
              <a:gd name="connsiteY3" fmla="*/ 75272 h 150543"/>
              <a:gd name="connsiteX4" fmla="*/ 3115665 w 3115665"/>
              <a:gd name="connsiteY4" fmla="*/ 75272 h 150543"/>
              <a:gd name="connsiteX5" fmla="*/ 3040393 w 3115665"/>
              <a:gd name="connsiteY5" fmla="*/ 150544 h 150543"/>
              <a:gd name="connsiteX6" fmla="*/ 75272 w 3115665"/>
              <a:gd name="connsiteY6" fmla="*/ 150543 h 150543"/>
              <a:gd name="connsiteX7" fmla="*/ 0 w 3115665"/>
              <a:gd name="connsiteY7" fmla="*/ 75271 h 150543"/>
              <a:gd name="connsiteX8" fmla="*/ 0 w 3115665"/>
              <a:gd name="connsiteY8" fmla="*/ 75272 h 150543"/>
              <a:gd name="connsiteX0" fmla="*/ 0 w 3115666"/>
              <a:gd name="connsiteY0" fmla="*/ 75272 h 150544"/>
              <a:gd name="connsiteX1" fmla="*/ 75272 w 3115666"/>
              <a:gd name="connsiteY1" fmla="*/ 0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120516 w 3115666"/>
              <a:gd name="connsiteY6" fmla="*/ 98156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113372 h 188644"/>
              <a:gd name="connsiteX1" fmla="*/ 77653 w 3115666"/>
              <a:gd name="connsiteY1" fmla="*/ 73819 h 188644"/>
              <a:gd name="connsiteX2" fmla="*/ 3011819 w 3115666"/>
              <a:gd name="connsiteY2" fmla="*/ 0 h 188644"/>
              <a:gd name="connsiteX3" fmla="*/ 3115666 w 3115666"/>
              <a:gd name="connsiteY3" fmla="*/ 113372 h 188644"/>
              <a:gd name="connsiteX4" fmla="*/ 3115665 w 3115666"/>
              <a:gd name="connsiteY4" fmla="*/ 113372 h 188644"/>
              <a:gd name="connsiteX5" fmla="*/ 3040393 w 3115666"/>
              <a:gd name="connsiteY5" fmla="*/ 188644 h 188644"/>
              <a:gd name="connsiteX6" fmla="*/ 120516 w 3115666"/>
              <a:gd name="connsiteY6" fmla="*/ 136256 h 188644"/>
              <a:gd name="connsiteX7" fmla="*/ 0 w 3115666"/>
              <a:gd name="connsiteY7" fmla="*/ 113371 h 188644"/>
              <a:gd name="connsiteX8" fmla="*/ 0 w 3115666"/>
              <a:gd name="connsiteY8" fmla="*/ 113372 h 188644"/>
              <a:gd name="connsiteX0" fmla="*/ 0 w 3115666"/>
              <a:gd name="connsiteY0" fmla="*/ 113372 h 140445"/>
              <a:gd name="connsiteX1" fmla="*/ 77653 w 3115666"/>
              <a:gd name="connsiteY1" fmla="*/ 73819 h 140445"/>
              <a:gd name="connsiteX2" fmla="*/ 3011819 w 3115666"/>
              <a:gd name="connsiteY2" fmla="*/ 0 h 140445"/>
              <a:gd name="connsiteX3" fmla="*/ 3115666 w 3115666"/>
              <a:gd name="connsiteY3" fmla="*/ 113372 h 140445"/>
              <a:gd name="connsiteX4" fmla="*/ 3115665 w 3115666"/>
              <a:gd name="connsiteY4" fmla="*/ 113372 h 140445"/>
              <a:gd name="connsiteX5" fmla="*/ 3057062 w 3115666"/>
              <a:gd name="connsiteY5" fmla="*/ 136257 h 140445"/>
              <a:gd name="connsiteX6" fmla="*/ 120516 w 3115666"/>
              <a:gd name="connsiteY6" fmla="*/ 136256 h 140445"/>
              <a:gd name="connsiteX7" fmla="*/ 0 w 3115666"/>
              <a:gd name="connsiteY7" fmla="*/ 113371 h 140445"/>
              <a:gd name="connsiteX8" fmla="*/ 0 w 3115666"/>
              <a:gd name="connsiteY8" fmla="*/ 113372 h 140445"/>
              <a:gd name="connsiteX0" fmla="*/ 0 w 3115666"/>
              <a:gd name="connsiteY0" fmla="*/ 70510 h 97583"/>
              <a:gd name="connsiteX1" fmla="*/ 77653 w 3115666"/>
              <a:gd name="connsiteY1" fmla="*/ 30957 h 97583"/>
              <a:gd name="connsiteX2" fmla="*/ 2968956 w 3115666"/>
              <a:gd name="connsiteY2" fmla="*/ 0 h 97583"/>
              <a:gd name="connsiteX3" fmla="*/ 3115666 w 3115666"/>
              <a:gd name="connsiteY3" fmla="*/ 70510 h 97583"/>
              <a:gd name="connsiteX4" fmla="*/ 3115665 w 3115666"/>
              <a:gd name="connsiteY4" fmla="*/ 70510 h 97583"/>
              <a:gd name="connsiteX5" fmla="*/ 3057062 w 3115666"/>
              <a:gd name="connsiteY5" fmla="*/ 93395 h 97583"/>
              <a:gd name="connsiteX6" fmla="*/ 120516 w 3115666"/>
              <a:gd name="connsiteY6" fmla="*/ 93394 h 97583"/>
              <a:gd name="connsiteX7" fmla="*/ 0 w 3115666"/>
              <a:gd name="connsiteY7" fmla="*/ 70509 h 97583"/>
              <a:gd name="connsiteX8" fmla="*/ 0 w 3115666"/>
              <a:gd name="connsiteY8" fmla="*/ 70510 h 97583"/>
              <a:gd name="connsiteX0" fmla="*/ 0 w 3115666"/>
              <a:gd name="connsiteY0" fmla="*/ 70510 h 97582"/>
              <a:gd name="connsiteX1" fmla="*/ 77653 w 3115666"/>
              <a:gd name="connsiteY1" fmla="*/ 30957 h 97582"/>
              <a:gd name="connsiteX2" fmla="*/ 2968956 w 3115666"/>
              <a:gd name="connsiteY2" fmla="*/ 0 h 97582"/>
              <a:gd name="connsiteX3" fmla="*/ 3115666 w 3115666"/>
              <a:gd name="connsiteY3" fmla="*/ 70510 h 97582"/>
              <a:gd name="connsiteX4" fmla="*/ 3087090 w 3115666"/>
              <a:gd name="connsiteY4" fmla="*/ 44316 h 97582"/>
              <a:gd name="connsiteX5" fmla="*/ 3057062 w 3115666"/>
              <a:gd name="connsiteY5" fmla="*/ 93395 h 97582"/>
              <a:gd name="connsiteX6" fmla="*/ 120516 w 3115666"/>
              <a:gd name="connsiteY6" fmla="*/ 93394 h 97582"/>
              <a:gd name="connsiteX7" fmla="*/ 0 w 3115666"/>
              <a:gd name="connsiteY7" fmla="*/ 70509 h 97582"/>
              <a:gd name="connsiteX8" fmla="*/ 0 w 3115666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82428 w 3087090"/>
              <a:gd name="connsiteY1" fmla="*/ 53483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89846"/>
              <a:gd name="connsiteX1" fmla="*/ 82428 w 3087090"/>
              <a:gd name="connsiteY1" fmla="*/ 53483 h 89846"/>
              <a:gd name="connsiteX2" fmla="*/ 2968956 w 3087090"/>
              <a:gd name="connsiteY2" fmla="*/ 0 h 89846"/>
              <a:gd name="connsiteX3" fmla="*/ 3084710 w 3087090"/>
              <a:gd name="connsiteY3" fmla="*/ 41935 h 89846"/>
              <a:gd name="connsiteX4" fmla="*/ 3087090 w 3087090"/>
              <a:gd name="connsiteY4" fmla="*/ 44316 h 89846"/>
              <a:gd name="connsiteX5" fmla="*/ 3002157 w 3087090"/>
              <a:gd name="connsiteY5" fmla="*/ 84948 h 89846"/>
              <a:gd name="connsiteX6" fmla="*/ 127678 w 3087090"/>
              <a:gd name="connsiteY6" fmla="*/ 73684 h 89846"/>
              <a:gd name="connsiteX7" fmla="*/ 0 w 3087090"/>
              <a:gd name="connsiteY7" fmla="*/ 70509 h 89846"/>
              <a:gd name="connsiteX8" fmla="*/ 0 w 3087090"/>
              <a:gd name="connsiteY8" fmla="*/ 70510 h 89846"/>
              <a:gd name="connsiteX0" fmla="*/ 0 w 3087090"/>
              <a:gd name="connsiteY0" fmla="*/ 76142 h 95478"/>
              <a:gd name="connsiteX1" fmla="*/ 82428 w 3087090"/>
              <a:gd name="connsiteY1" fmla="*/ 59115 h 95478"/>
              <a:gd name="connsiteX2" fmla="*/ 2692042 w 3087090"/>
              <a:gd name="connsiteY2" fmla="*/ 0 h 95478"/>
              <a:gd name="connsiteX3" fmla="*/ 3084710 w 3087090"/>
              <a:gd name="connsiteY3" fmla="*/ 47567 h 95478"/>
              <a:gd name="connsiteX4" fmla="*/ 3087090 w 3087090"/>
              <a:gd name="connsiteY4" fmla="*/ 49948 h 95478"/>
              <a:gd name="connsiteX5" fmla="*/ 3002157 w 3087090"/>
              <a:gd name="connsiteY5" fmla="*/ 90580 h 95478"/>
              <a:gd name="connsiteX6" fmla="*/ 127678 w 3087090"/>
              <a:gd name="connsiteY6" fmla="*/ 79316 h 95478"/>
              <a:gd name="connsiteX7" fmla="*/ 0 w 3087090"/>
              <a:gd name="connsiteY7" fmla="*/ 76141 h 95478"/>
              <a:gd name="connsiteX8" fmla="*/ 0 w 3087090"/>
              <a:gd name="connsiteY8" fmla="*/ 76142 h 95478"/>
              <a:gd name="connsiteX0" fmla="*/ 0 w 3087090"/>
              <a:gd name="connsiteY0" fmla="*/ 76142 h 118738"/>
              <a:gd name="connsiteX1" fmla="*/ 82428 w 3087090"/>
              <a:gd name="connsiteY1" fmla="*/ 59115 h 118738"/>
              <a:gd name="connsiteX2" fmla="*/ 2692042 w 3087090"/>
              <a:gd name="connsiteY2" fmla="*/ 0 h 118738"/>
              <a:gd name="connsiteX3" fmla="*/ 3084710 w 3087090"/>
              <a:gd name="connsiteY3" fmla="*/ 47567 h 118738"/>
              <a:gd name="connsiteX4" fmla="*/ 3087090 w 3087090"/>
              <a:gd name="connsiteY4" fmla="*/ 49948 h 118738"/>
              <a:gd name="connsiteX5" fmla="*/ 2708532 w 3087090"/>
              <a:gd name="connsiteY5" fmla="*/ 118738 h 118738"/>
              <a:gd name="connsiteX6" fmla="*/ 127678 w 3087090"/>
              <a:gd name="connsiteY6" fmla="*/ 79316 h 118738"/>
              <a:gd name="connsiteX7" fmla="*/ 0 w 3087090"/>
              <a:gd name="connsiteY7" fmla="*/ 76141 h 118738"/>
              <a:gd name="connsiteX8" fmla="*/ 0 w 3087090"/>
              <a:gd name="connsiteY8" fmla="*/ 76142 h 1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090" h="118738">
                <a:moveTo>
                  <a:pt x="0" y="76142"/>
                </a:moveTo>
                <a:cubicBezTo>
                  <a:pt x="0" y="34570"/>
                  <a:pt x="40856" y="59115"/>
                  <a:pt x="82428" y="59115"/>
                </a:cubicBezTo>
                <a:lnTo>
                  <a:pt x="2692042" y="0"/>
                </a:lnTo>
                <a:cubicBezTo>
                  <a:pt x="2733614" y="0"/>
                  <a:pt x="3084710" y="5995"/>
                  <a:pt x="3084710" y="47567"/>
                </a:cubicBezTo>
                <a:lnTo>
                  <a:pt x="3087090" y="49948"/>
                </a:lnTo>
                <a:cubicBezTo>
                  <a:pt x="3087090" y="91520"/>
                  <a:pt x="2750104" y="118738"/>
                  <a:pt x="2708532" y="118738"/>
                </a:cubicBezTo>
                <a:lnTo>
                  <a:pt x="127678" y="79316"/>
                </a:lnTo>
                <a:cubicBezTo>
                  <a:pt x="86106" y="79316"/>
                  <a:pt x="0" y="117713"/>
                  <a:pt x="0" y="76141"/>
                </a:cubicBezTo>
                <a:lnTo>
                  <a:pt x="0" y="761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8" descr="17+ Black Curved Arrow Png | Curved arrow, Black curves, 17 black">
            <a:extLst>
              <a:ext uri="{FF2B5EF4-FFF2-40B4-BE49-F238E27FC236}">
                <a16:creationId xmlns:a16="http://schemas.microsoft.com/office/drawing/2014/main" id="{2C725FD8-CA28-44CB-BD03-7460BB42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biLevel thresh="25000"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515" b="92834" l="9553" r="89431">
                        <a14:foregroundMark x1="72154" y1="9772" x2="72154" y2="9772"/>
                        <a14:foregroundMark x1="74187" y1="6515" x2="74187" y2="6515"/>
                        <a14:foregroundMark x1="29675" y1="84202" x2="29675" y2="84202"/>
                        <a14:foregroundMark x1="64024" y1="92834" x2="64024" y2="92834"/>
                      </a14:backgroundRemoval>
                    </a14:imgEffect>
                    <a14:imgEffect>
                      <a14:brightnessContrast bright="-100000" contrast="-7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031817">
            <a:off x="2248181" y="5313386"/>
            <a:ext cx="976315" cy="13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7EA40E-6B12-4D76-9EB8-BF6F0636EE28}"/>
              </a:ext>
            </a:extLst>
          </p:cNvPr>
          <p:cNvSpPr txBox="1"/>
          <p:nvPr/>
        </p:nvSpPr>
        <p:spPr>
          <a:xfrm>
            <a:off x="3559036" y="1754528"/>
            <a:ext cx="7994335" cy="1703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(Numeric Python):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phổ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mẽ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Python. Cho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mảng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tốc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“core Python”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thuần</a:t>
            </a:r>
            <a:endParaRPr lang="en-US" dirty="0">
              <a:solidFill>
                <a:schemeClr val="bg1"/>
              </a:solidFill>
              <a:latin typeface="UTM Americana EB" panose="0204060305050602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1E560C-14B9-4A91-ACEF-FE9E19D3D972}"/>
              </a:ext>
            </a:extLst>
          </p:cNvPr>
          <p:cNvSpPr txBox="1"/>
          <p:nvPr/>
        </p:nvSpPr>
        <p:spPr>
          <a:xfrm>
            <a:off x="3648885" y="4129160"/>
            <a:ext cx="7440029" cy="121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endParaRPr lang="en-US" sz="1800" dirty="0">
              <a:solidFill>
                <a:schemeClr val="bg1"/>
              </a:solidFill>
              <a:effectLst/>
              <a:latin typeface="UTM Americana EB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Command Prompt </a:t>
            </a: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gõ</a:t>
            </a: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pip install </a:t>
            </a: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endParaRPr lang="en-US" sz="1800" dirty="0">
              <a:solidFill>
                <a:schemeClr val="bg1"/>
              </a:solidFill>
              <a:effectLst/>
              <a:latin typeface="UTM Americana EB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F21FB-C1E8-4FAF-9B56-1624C9BE87BE}"/>
              </a:ext>
            </a:extLst>
          </p:cNvPr>
          <p:cNvSpPr txBox="1"/>
          <p:nvPr/>
        </p:nvSpPr>
        <p:spPr>
          <a:xfrm>
            <a:off x="3831771" y="5534160"/>
            <a:ext cx="6311593" cy="121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báo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b="1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endParaRPr lang="en-US" sz="1800" dirty="0">
              <a:solidFill>
                <a:schemeClr val="bg1"/>
              </a:solidFill>
              <a:effectLst/>
              <a:latin typeface="UTM Americana EB" panose="02040603050506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 </a:t>
            </a:r>
            <a:r>
              <a:rPr lang="en-US" sz="1800" dirty="0" err="1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r>
              <a:rPr lang="en-US" sz="1800" dirty="0">
                <a:solidFill>
                  <a:schemeClr val="bg1"/>
                </a:solidFill>
                <a:effectLst/>
                <a:latin typeface="UTM Americana EB" panose="020406030505060202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as np</a:t>
            </a:r>
          </a:p>
          <a:p>
            <a:endParaRPr lang="en-US" dirty="0">
              <a:solidFill>
                <a:schemeClr val="bg1"/>
              </a:solidFill>
              <a:latin typeface="UTM Americana EB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92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1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0841AA0-B5F8-4E31-9385-06A3B31D7378}"/>
              </a:ext>
            </a:extLst>
          </p:cNvPr>
          <p:cNvGrpSpPr/>
          <p:nvPr/>
        </p:nvGrpSpPr>
        <p:grpSpPr>
          <a:xfrm>
            <a:off x="-1179005" y="437993"/>
            <a:ext cx="914400" cy="935493"/>
            <a:chOff x="-1140061" y="336573"/>
            <a:chExt cx="914400" cy="935493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CDE6F369-D42F-4AC9-BC0A-6960A15C7E6F}"/>
                </a:ext>
              </a:extLst>
            </p:cNvPr>
            <p:cNvSpPr/>
            <p:nvPr/>
          </p:nvSpPr>
          <p:spPr>
            <a:xfrm>
              <a:off x="-1140061" y="336573"/>
              <a:ext cx="914400" cy="93549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bulb with solid fill">
              <a:extLst>
                <a:ext uri="{FF2B5EF4-FFF2-40B4-BE49-F238E27FC236}">
                  <a16:creationId xmlns:a16="http://schemas.microsoft.com/office/drawing/2014/main" id="{C3CC0D9A-9230-4170-98B9-81ED49CD5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51145" y="420279"/>
              <a:ext cx="743919" cy="7439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1ABF277-0B23-413C-B9CA-469B1F8597C8}"/>
              </a:ext>
            </a:extLst>
          </p:cNvPr>
          <p:cNvGrpSpPr/>
          <p:nvPr/>
        </p:nvGrpSpPr>
        <p:grpSpPr>
          <a:xfrm>
            <a:off x="965454" y="1703298"/>
            <a:ext cx="914400" cy="935494"/>
            <a:chOff x="-1140061" y="1649786"/>
            <a:chExt cx="914400" cy="935494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BF87DA9-EF31-4C4E-B67D-4DA45C75BDFC}"/>
                </a:ext>
              </a:extLst>
            </p:cNvPr>
            <p:cNvSpPr/>
            <p:nvPr/>
          </p:nvSpPr>
          <p:spPr>
            <a:xfrm>
              <a:off x="-1140061" y="1649786"/>
              <a:ext cx="914400" cy="9354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F560ED85-DAC5-47D4-9DFA-7AA5EA273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8524" y="1754528"/>
              <a:ext cx="658678" cy="6586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C5FB0E-2CF1-46C4-BE58-7327E219A311}"/>
              </a:ext>
            </a:extLst>
          </p:cNvPr>
          <p:cNvGrpSpPr/>
          <p:nvPr/>
        </p:nvGrpSpPr>
        <p:grpSpPr>
          <a:xfrm>
            <a:off x="-1144143" y="4233816"/>
            <a:ext cx="914400" cy="935496"/>
            <a:chOff x="-1144143" y="4233816"/>
            <a:chExt cx="914400" cy="93549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32F27C1C-081B-4FCD-A556-C689AD21487E}"/>
                </a:ext>
              </a:extLst>
            </p:cNvPr>
            <p:cNvSpPr/>
            <p:nvPr/>
          </p:nvSpPr>
          <p:spPr>
            <a:xfrm>
              <a:off x="-1144143" y="4233816"/>
              <a:ext cx="914400" cy="93549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Users with solid fill">
              <a:extLst>
                <a:ext uri="{FF2B5EF4-FFF2-40B4-BE49-F238E27FC236}">
                  <a16:creationId xmlns:a16="http://schemas.microsoft.com/office/drawing/2014/main" id="{8870EE20-2393-40F3-B976-C33414D95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60747" y="4331740"/>
              <a:ext cx="743919" cy="7439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43B8B6A-41DB-4DCE-9BCB-2FE37F1A0500}"/>
              </a:ext>
            </a:extLst>
          </p:cNvPr>
          <p:cNvGrpSpPr/>
          <p:nvPr/>
        </p:nvGrpSpPr>
        <p:grpSpPr>
          <a:xfrm>
            <a:off x="-1126908" y="5534160"/>
            <a:ext cx="914400" cy="935497"/>
            <a:chOff x="-1126908" y="5534160"/>
            <a:chExt cx="914400" cy="935497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58DED211-CD6E-444A-85CE-07431BAE88A3}"/>
                </a:ext>
              </a:extLst>
            </p:cNvPr>
            <p:cNvSpPr/>
            <p:nvPr/>
          </p:nvSpPr>
          <p:spPr>
            <a:xfrm>
              <a:off x="-1126908" y="5534160"/>
              <a:ext cx="914400" cy="9354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AF0B3C9F-87F5-4496-9A11-365D97B6F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35286" y="5606052"/>
              <a:ext cx="743919" cy="7439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2DBCD8-878F-487C-A60E-C36A56D6143F}"/>
              </a:ext>
            </a:extLst>
          </p:cNvPr>
          <p:cNvGrpSpPr/>
          <p:nvPr/>
        </p:nvGrpSpPr>
        <p:grpSpPr>
          <a:xfrm>
            <a:off x="-1145988" y="2933473"/>
            <a:ext cx="914400" cy="935495"/>
            <a:chOff x="-1125608" y="3022021"/>
            <a:chExt cx="914400" cy="935495"/>
          </a:xfrm>
          <a:solidFill>
            <a:schemeClr val="bg1"/>
          </a:solidFill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C406D956-B193-4A35-A87B-5F7BE37E0052}"/>
                </a:ext>
              </a:extLst>
            </p:cNvPr>
            <p:cNvSpPr/>
            <p:nvPr/>
          </p:nvSpPr>
          <p:spPr>
            <a:xfrm>
              <a:off x="-1125608" y="3022021"/>
              <a:ext cx="914400" cy="93549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offee with solid fill">
              <a:extLst>
                <a:ext uri="{FF2B5EF4-FFF2-40B4-BE49-F238E27FC236}">
                  <a16:creationId xmlns:a16="http://schemas.microsoft.com/office/drawing/2014/main" id="{91351B6D-87C8-43DF-A27B-953F18C68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8524" y="3057040"/>
              <a:ext cx="743919" cy="743919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1E94222-F465-4843-84D2-082C529DB296}"/>
              </a:ext>
            </a:extLst>
          </p:cNvPr>
          <p:cNvSpPr/>
          <p:nvPr/>
        </p:nvSpPr>
        <p:spPr>
          <a:xfrm rot="10800000">
            <a:off x="1653" y="-9848016"/>
            <a:ext cx="1421000" cy="22697768"/>
          </a:xfrm>
          <a:custGeom>
            <a:avLst/>
            <a:gdLst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1000" h="22697768">
                <a:moveTo>
                  <a:pt x="0" y="22697768"/>
                </a:moveTo>
                <a:lnTo>
                  <a:pt x="0" y="11566372"/>
                </a:lnTo>
                <a:cubicBezTo>
                  <a:pt x="5247" y="11159971"/>
                  <a:pt x="587726" y="11229822"/>
                  <a:pt x="587241" y="10680547"/>
                </a:cubicBezTo>
                <a:cubicBezTo>
                  <a:pt x="586756" y="10131272"/>
                  <a:pt x="5246" y="10191596"/>
                  <a:pt x="0" y="9785196"/>
                </a:cubicBezTo>
                <a:lnTo>
                  <a:pt x="0" y="0"/>
                </a:lnTo>
                <a:lnTo>
                  <a:pt x="1421000" y="0"/>
                </a:lnTo>
                <a:lnTo>
                  <a:pt x="1421000" y="22697768"/>
                </a:lnTo>
                <a:lnTo>
                  <a:pt x="0" y="2269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1" name="Graphic 20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8E1B1868-5FDB-46CE-97EE-F11C8CB44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194" y="446164"/>
            <a:ext cx="743919" cy="743919"/>
          </a:xfrm>
          <a:prstGeom prst="rect">
            <a:avLst/>
          </a:prstGeom>
        </p:spPr>
      </p:pic>
      <p:pic>
        <p:nvPicPr>
          <p:cNvPr id="22" name="Graphic 21" descr="Upward tren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329F3941-484A-45DE-8072-0D47F8F0DA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815" y="1780413"/>
            <a:ext cx="658678" cy="658678"/>
          </a:xfrm>
          <a:prstGeom prst="rect">
            <a:avLst/>
          </a:prstGeom>
        </p:spPr>
      </p:pic>
      <p:pic>
        <p:nvPicPr>
          <p:cNvPr id="23" name="Graphic 22" descr="Coffe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A68FC6BA-D553-4147-A217-4EA6B792151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815" y="3082925"/>
            <a:ext cx="743919" cy="743919"/>
          </a:xfrm>
          <a:prstGeom prst="rect">
            <a:avLst/>
          </a:prstGeom>
        </p:spPr>
      </p:pic>
      <p:pic>
        <p:nvPicPr>
          <p:cNvPr id="24" name="Graphic 23" descr="Users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1BBD1D52-42BD-42B3-976E-2C1D0500073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0592" y="4357625"/>
            <a:ext cx="743919" cy="743919"/>
          </a:xfrm>
          <a:prstGeom prst="rect">
            <a:avLst/>
          </a:prstGeom>
        </p:spPr>
      </p:pic>
      <p:pic>
        <p:nvPicPr>
          <p:cNvPr id="25" name="Graphic 24" descr="Single gea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150A063-9150-4B2F-BD0D-B4ADEA0BE14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6053" y="5631937"/>
            <a:ext cx="743919" cy="743919"/>
          </a:xfrm>
          <a:prstGeom prst="rect">
            <a:avLst/>
          </a:prstGeom>
        </p:spPr>
      </p:pic>
      <p:pic>
        <p:nvPicPr>
          <p:cNvPr id="2050" name="Picture 2" descr="Chat bubble 3d doodle - Transparent PNG &amp; SVG vector file">
            <a:extLst>
              <a:ext uri="{FF2B5EF4-FFF2-40B4-BE49-F238E27FC236}">
                <a16:creationId xmlns:a16="http://schemas.microsoft.com/office/drawing/2014/main" id="{4A209839-51F1-4BE5-9D36-BEE343DA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8000" b="93778" l="6667" r="92000">
                        <a14:foregroundMark x1="6667" y1="69333" x2="6667" y2="69333"/>
                        <a14:foregroundMark x1="42667" y1="33333" x2="42667" y2="33333"/>
                        <a14:foregroundMark x1="40444" y1="57333" x2="40444" y2="57333"/>
                        <a14:foregroundMark x1="89778" y1="24889" x2="89778" y2="24889"/>
                        <a14:foregroundMark x1="92444" y1="16000" x2="92444" y2="16000"/>
                        <a14:foregroundMark x1="50222" y1="8000" x2="50222" y2="8000"/>
                        <a14:foregroundMark x1="65778" y1="89333" x2="65778" y2="89333"/>
                        <a14:foregroundMark x1="68000" y1="93333" x2="68000" y2="93333"/>
                        <a14:foregroundMark x1="51111" y1="93778" x2="51111" y2="93778"/>
                        <a14:backgroundMark x1="66667" y1="88889" x2="66667" y2="88889"/>
                        <a14:backgroundMark x1="65778" y1="88444" x2="65778" y2="88444"/>
                      </a14:backgroundRemoval>
                    </a14:imgEffect>
                    <a14:imgEffect>
                      <a14:artisticWatercolorSponge/>
                    </a14:imgEffect>
                    <a14:imgEffect>
                      <a14:sharpenSoften amount="100000"/>
                    </a14:imgEffect>
                    <a14:imgEffect>
                      <a14:saturation sat="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1996" y="851053"/>
            <a:ext cx="3027880" cy="302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ercent pie chart doodle - Transparent PNG &amp; SVG vector file">
            <a:extLst>
              <a:ext uri="{FF2B5EF4-FFF2-40B4-BE49-F238E27FC236}">
                <a16:creationId xmlns:a16="http://schemas.microsoft.com/office/drawing/2014/main" id="{F0D20A78-F393-4DD7-921B-1FA90EAAE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9939" y="5196624"/>
            <a:ext cx="1562774" cy="156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and drawn bar graph - Transparent PNG &amp; SVG vector file">
            <a:extLst>
              <a:ext uri="{FF2B5EF4-FFF2-40B4-BE49-F238E27FC236}">
                <a16:creationId xmlns:a16="http://schemas.microsoft.com/office/drawing/2014/main" id="{F56C0906-8845-4040-9D9B-1898E76D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6872" y="160214"/>
            <a:ext cx="1250385" cy="125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3863AA2-C952-4E8C-A171-69DBCBC6BBBF}"/>
              </a:ext>
            </a:extLst>
          </p:cNvPr>
          <p:cNvSpPr txBox="1"/>
          <p:nvPr/>
        </p:nvSpPr>
        <p:spPr>
          <a:xfrm>
            <a:off x="3247307" y="527888"/>
            <a:ext cx="66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MỘT SỐ TÍNH NĂNG CỦA NUMPY</a:t>
            </a:r>
          </a:p>
        </p:txBody>
      </p:sp>
      <p:sp>
        <p:nvSpPr>
          <p:cNvPr id="41" name="Rectangle: Rounded Corners 60">
            <a:extLst>
              <a:ext uri="{FF2B5EF4-FFF2-40B4-BE49-F238E27FC236}">
                <a16:creationId xmlns:a16="http://schemas.microsoft.com/office/drawing/2014/main" id="{2127FA58-63C1-4B16-AF19-4C23BE2EA465}"/>
              </a:ext>
            </a:extLst>
          </p:cNvPr>
          <p:cNvSpPr/>
          <p:nvPr/>
        </p:nvSpPr>
        <p:spPr>
          <a:xfrm>
            <a:off x="5060618" y="1162343"/>
            <a:ext cx="3079409" cy="100418"/>
          </a:xfrm>
          <a:custGeom>
            <a:avLst/>
            <a:gdLst>
              <a:gd name="connsiteX0" fmla="*/ 0 w 3115665"/>
              <a:gd name="connsiteY0" fmla="*/ 75272 h 150543"/>
              <a:gd name="connsiteX1" fmla="*/ 75272 w 3115665"/>
              <a:gd name="connsiteY1" fmla="*/ 0 h 150543"/>
              <a:gd name="connsiteX2" fmla="*/ 3040394 w 3115665"/>
              <a:gd name="connsiteY2" fmla="*/ 0 h 150543"/>
              <a:gd name="connsiteX3" fmla="*/ 3115666 w 3115665"/>
              <a:gd name="connsiteY3" fmla="*/ 75272 h 150543"/>
              <a:gd name="connsiteX4" fmla="*/ 3115665 w 3115665"/>
              <a:gd name="connsiteY4" fmla="*/ 75272 h 150543"/>
              <a:gd name="connsiteX5" fmla="*/ 3040393 w 3115665"/>
              <a:gd name="connsiteY5" fmla="*/ 150544 h 150543"/>
              <a:gd name="connsiteX6" fmla="*/ 75272 w 3115665"/>
              <a:gd name="connsiteY6" fmla="*/ 150543 h 150543"/>
              <a:gd name="connsiteX7" fmla="*/ 0 w 3115665"/>
              <a:gd name="connsiteY7" fmla="*/ 75271 h 150543"/>
              <a:gd name="connsiteX8" fmla="*/ 0 w 3115665"/>
              <a:gd name="connsiteY8" fmla="*/ 75272 h 150543"/>
              <a:gd name="connsiteX0" fmla="*/ 0 w 3115666"/>
              <a:gd name="connsiteY0" fmla="*/ 75272 h 150544"/>
              <a:gd name="connsiteX1" fmla="*/ 75272 w 3115666"/>
              <a:gd name="connsiteY1" fmla="*/ 0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120516 w 3115666"/>
              <a:gd name="connsiteY6" fmla="*/ 98156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113372 h 188644"/>
              <a:gd name="connsiteX1" fmla="*/ 77653 w 3115666"/>
              <a:gd name="connsiteY1" fmla="*/ 73819 h 188644"/>
              <a:gd name="connsiteX2" fmla="*/ 3011819 w 3115666"/>
              <a:gd name="connsiteY2" fmla="*/ 0 h 188644"/>
              <a:gd name="connsiteX3" fmla="*/ 3115666 w 3115666"/>
              <a:gd name="connsiteY3" fmla="*/ 113372 h 188644"/>
              <a:gd name="connsiteX4" fmla="*/ 3115665 w 3115666"/>
              <a:gd name="connsiteY4" fmla="*/ 113372 h 188644"/>
              <a:gd name="connsiteX5" fmla="*/ 3040393 w 3115666"/>
              <a:gd name="connsiteY5" fmla="*/ 188644 h 188644"/>
              <a:gd name="connsiteX6" fmla="*/ 120516 w 3115666"/>
              <a:gd name="connsiteY6" fmla="*/ 136256 h 188644"/>
              <a:gd name="connsiteX7" fmla="*/ 0 w 3115666"/>
              <a:gd name="connsiteY7" fmla="*/ 113371 h 188644"/>
              <a:gd name="connsiteX8" fmla="*/ 0 w 3115666"/>
              <a:gd name="connsiteY8" fmla="*/ 113372 h 188644"/>
              <a:gd name="connsiteX0" fmla="*/ 0 w 3115666"/>
              <a:gd name="connsiteY0" fmla="*/ 113372 h 140445"/>
              <a:gd name="connsiteX1" fmla="*/ 77653 w 3115666"/>
              <a:gd name="connsiteY1" fmla="*/ 73819 h 140445"/>
              <a:gd name="connsiteX2" fmla="*/ 3011819 w 3115666"/>
              <a:gd name="connsiteY2" fmla="*/ 0 h 140445"/>
              <a:gd name="connsiteX3" fmla="*/ 3115666 w 3115666"/>
              <a:gd name="connsiteY3" fmla="*/ 113372 h 140445"/>
              <a:gd name="connsiteX4" fmla="*/ 3115665 w 3115666"/>
              <a:gd name="connsiteY4" fmla="*/ 113372 h 140445"/>
              <a:gd name="connsiteX5" fmla="*/ 3057062 w 3115666"/>
              <a:gd name="connsiteY5" fmla="*/ 136257 h 140445"/>
              <a:gd name="connsiteX6" fmla="*/ 120516 w 3115666"/>
              <a:gd name="connsiteY6" fmla="*/ 136256 h 140445"/>
              <a:gd name="connsiteX7" fmla="*/ 0 w 3115666"/>
              <a:gd name="connsiteY7" fmla="*/ 113371 h 140445"/>
              <a:gd name="connsiteX8" fmla="*/ 0 w 3115666"/>
              <a:gd name="connsiteY8" fmla="*/ 113372 h 140445"/>
              <a:gd name="connsiteX0" fmla="*/ 0 w 3115666"/>
              <a:gd name="connsiteY0" fmla="*/ 70510 h 97583"/>
              <a:gd name="connsiteX1" fmla="*/ 77653 w 3115666"/>
              <a:gd name="connsiteY1" fmla="*/ 30957 h 97583"/>
              <a:gd name="connsiteX2" fmla="*/ 2968956 w 3115666"/>
              <a:gd name="connsiteY2" fmla="*/ 0 h 97583"/>
              <a:gd name="connsiteX3" fmla="*/ 3115666 w 3115666"/>
              <a:gd name="connsiteY3" fmla="*/ 70510 h 97583"/>
              <a:gd name="connsiteX4" fmla="*/ 3115665 w 3115666"/>
              <a:gd name="connsiteY4" fmla="*/ 70510 h 97583"/>
              <a:gd name="connsiteX5" fmla="*/ 3057062 w 3115666"/>
              <a:gd name="connsiteY5" fmla="*/ 93395 h 97583"/>
              <a:gd name="connsiteX6" fmla="*/ 120516 w 3115666"/>
              <a:gd name="connsiteY6" fmla="*/ 93394 h 97583"/>
              <a:gd name="connsiteX7" fmla="*/ 0 w 3115666"/>
              <a:gd name="connsiteY7" fmla="*/ 70509 h 97583"/>
              <a:gd name="connsiteX8" fmla="*/ 0 w 3115666"/>
              <a:gd name="connsiteY8" fmla="*/ 70510 h 97583"/>
              <a:gd name="connsiteX0" fmla="*/ 0 w 3115666"/>
              <a:gd name="connsiteY0" fmla="*/ 70510 h 97582"/>
              <a:gd name="connsiteX1" fmla="*/ 77653 w 3115666"/>
              <a:gd name="connsiteY1" fmla="*/ 30957 h 97582"/>
              <a:gd name="connsiteX2" fmla="*/ 2968956 w 3115666"/>
              <a:gd name="connsiteY2" fmla="*/ 0 h 97582"/>
              <a:gd name="connsiteX3" fmla="*/ 3115666 w 3115666"/>
              <a:gd name="connsiteY3" fmla="*/ 70510 h 97582"/>
              <a:gd name="connsiteX4" fmla="*/ 3087090 w 3115666"/>
              <a:gd name="connsiteY4" fmla="*/ 44316 h 97582"/>
              <a:gd name="connsiteX5" fmla="*/ 3057062 w 3115666"/>
              <a:gd name="connsiteY5" fmla="*/ 93395 h 97582"/>
              <a:gd name="connsiteX6" fmla="*/ 120516 w 3115666"/>
              <a:gd name="connsiteY6" fmla="*/ 93394 h 97582"/>
              <a:gd name="connsiteX7" fmla="*/ 0 w 3115666"/>
              <a:gd name="connsiteY7" fmla="*/ 70509 h 97582"/>
              <a:gd name="connsiteX8" fmla="*/ 0 w 3115666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82428 w 3087090"/>
              <a:gd name="connsiteY1" fmla="*/ 53483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89846"/>
              <a:gd name="connsiteX1" fmla="*/ 82428 w 3087090"/>
              <a:gd name="connsiteY1" fmla="*/ 53483 h 89846"/>
              <a:gd name="connsiteX2" fmla="*/ 2968956 w 3087090"/>
              <a:gd name="connsiteY2" fmla="*/ 0 h 89846"/>
              <a:gd name="connsiteX3" fmla="*/ 3084710 w 3087090"/>
              <a:gd name="connsiteY3" fmla="*/ 41935 h 89846"/>
              <a:gd name="connsiteX4" fmla="*/ 3087090 w 3087090"/>
              <a:gd name="connsiteY4" fmla="*/ 44316 h 89846"/>
              <a:gd name="connsiteX5" fmla="*/ 3002157 w 3087090"/>
              <a:gd name="connsiteY5" fmla="*/ 84948 h 89846"/>
              <a:gd name="connsiteX6" fmla="*/ 127678 w 3087090"/>
              <a:gd name="connsiteY6" fmla="*/ 73684 h 89846"/>
              <a:gd name="connsiteX7" fmla="*/ 0 w 3087090"/>
              <a:gd name="connsiteY7" fmla="*/ 70509 h 89846"/>
              <a:gd name="connsiteX8" fmla="*/ 0 w 3087090"/>
              <a:gd name="connsiteY8" fmla="*/ 70510 h 89846"/>
              <a:gd name="connsiteX0" fmla="*/ 0 w 3087090"/>
              <a:gd name="connsiteY0" fmla="*/ 76142 h 95478"/>
              <a:gd name="connsiteX1" fmla="*/ 82428 w 3087090"/>
              <a:gd name="connsiteY1" fmla="*/ 59115 h 95478"/>
              <a:gd name="connsiteX2" fmla="*/ 2692042 w 3087090"/>
              <a:gd name="connsiteY2" fmla="*/ 0 h 95478"/>
              <a:gd name="connsiteX3" fmla="*/ 3084710 w 3087090"/>
              <a:gd name="connsiteY3" fmla="*/ 47567 h 95478"/>
              <a:gd name="connsiteX4" fmla="*/ 3087090 w 3087090"/>
              <a:gd name="connsiteY4" fmla="*/ 49948 h 95478"/>
              <a:gd name="connsiteX5" fmla="*/ 3002157 w 3087090"/>
              <a:gd name="connsiteY5" fmla="*/ 90580 h 95478"/>
              <a:gd name="connsiteX6" fmla="*/ 127678 w 3087090"/>
              <a:gd name="connsiteY6" fmla="*/ 79316 h 95478"/>
              <a:gd name="connsiteX7" fmla="*/ 0 w 3087090"/>
              <a:gd name="connsiteY7" fmla="*/ 76141 h 95478"/>
              <a:gd name="connsiteX8" fmla="*/ 0 w 3087090"/>
              <a:gd name="connsiteY8" fmla="*/ 76142 h 95478"/>
              <a:gd name="connsiteX0" fmla="*/ 0 w 3087090"/>
              <a:gd name="connsiteY0" fmla="*/ 76142 h 118738"/>
              <a:gd name="connsiteX1" fmla="*/ 82428 w 3087090"/>
              <a:gd name="connsiteY1" fmla="*/ 59115 h 118738"/>
              <a:gd name="connsiteX2" fmla="*/ 2692042 w 3087090"/>
              <a:gd name="connsiteY2" fmla="*/ 0 h 118738"/>
              <a:gd name="connsiteX3" fmla="*/ 3084710 w 3087090"/>
              <a:gd name="connsiteY3" fmla="*/ 47567 h 118738"/>
              <a:gd name="connsiteX4" fmla="*/ 3087090 w 3087090"/>
              <a:gd name="connsiteY4" fmla="*/ 49948 h 118738"/>
              <a:gd name="connsiteX5" fmla="*/ 2708532 w 3087090"/>
              <a:gd name="connsiteY5" fmla="*/ 118738 h 118738"/>
              <a:gd name="connsiteX6" fmla="*/ 127678 w 3087090"/>
              <a:gd name="connsiteY6" fmla="*/ 79316 h 118738"/>
              <a:gd name="connsiteX7" fmla="*/ 0 w 3087090"/>
              <a:gd name="connsiteY7" fmla="*/ 76141 h 118738"/>
              <a:gd name="connsiteX8" fmla="*/ 0 w 3087090"/>
              <a:gd name="connsiteY8" fmla="*/ 76142 h 1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090" h="118738">
                <a:moveTo>
                  <a:pt x="0" y="76142"/>
                </a:moveTo>
                <a:cubicBezTo>
                  <a:pt x="0" y="34570"/>
                  <a:pt x="40856" y="59115"/>
                  <a:pt x="82428" y="59115"/>
                </a:cubicBezTo>
                <a:lnTo>
                  <a:pt x="2692042" y="0"/>
                </a:lnTo>
                <a:cubicBezTo>
                  <a:pt x="2733614" y="0"/>
                  <a:pt x="3084710" y="5995"/>
                  <a:pt x="3084710" y="47567"/>
                </a:cubicBezTo>
                <a:lnTo>
                  <a:pt x="3087090" y="49948"/>
                </a:lnTo>
                <a:cubicBezTo>
                  <a:pt x="3087090" y="91520"/>
                  <a:pt x="2750104" y="118738"/>
                  <a:pt x="2708532" y="118738"/>
                </a:cubicBezTo>
                <a:lnTo>
                  <a:pt x="127678" y="79316"/>
                </a:lnTo>
                <a:cubicBezTo>
                  <a:pt x="86106" y="79316"/>
                  <a:pt x="0" y="117713"/>
                  <a:pt x="0" y="76141"/>
                </a:cubicBezTo>
                <a:lnTo>
                  <a:pt x="0" y="761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78FA59-7164-4DD3-93E4-8CB766E5608F}"/>
              </a:ext>
            </a:extLst>
          </p:cNvPr>
          <p:cNvSpPr txBox="1"/>
          <p:nvPr/>
        </p:nvSpPr>
        <p:spPr>
          <a:xfrm>
            <a:off x="2843656" y="1840356"/>
            <a:ext cx="5007428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/>
              <a:t>Tính</a:t>
            </a:r>
            <a:r>
              <a:rPr lang="en-US" sz="2800" dirty="0"/>
              <a:t> </a:t>
            </a:r>
            <a:r>
              <a:rPr lang="en-US" sz="2800" dirty="0" err="1"/>
              <a:t>năng</a:t>
            </a:r>
            <a:r>
              <a:rPr lang="en-US" sz="2800" dirty="0"/>
              <a:t> </a:t>
            </a:r>
            <a:r>
              <a:rPr lang="en-US" sz="2800" dirty="0" err="1"/>
              <a:t>sắp</a:t>
            </a:r>
            <a:r>
              <a:rPr lang="en-US" sz="2800" dirty="0"/>
              <a:t> </a:t>
            </a:r>
            <a:r>
              <a:rPr lang="en-US" sz="2800" dirty="0" err="1"/>
              <a:t>xếp</a:t>
            </a:r>
            <a:r>
              <a:rPr lang="en-US" sz="2800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-</a:t>
            </a:r>
            <a:r>
              <a:rPr lang="en-US" sz="2800" dirty="0" err="1"/>
              <a:t>numpy.sort</a:t>
            </a:r>
            <a:r>
              <a:rPr lang="en-US" sz="2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-</a:t>
            </a:r>
            <a:r>
              <a:rPr lang="en-US" sz="2800" dirty="0" err="1"/>
              <a:t>numpy.argsort</a:t>
            </a:r>
            <a:r>
              <a:rPr lang="en-US" sz="2800" dirty="0"/>
              <a:t>()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	-</a:t>
            </a:r>
            <a:r>
              <a:rPr lang="en-US" sz="2800" dirty="0" err="1"/>
              <a:t>numpy.lexsort</a:t>
            </a:r>
            <a:r>
              <a:rPr lang="en-US" sz="2800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C2F9C-411B-49F8-94D5-553104F7B60E}"/>
              </a:ext>
            </a:extLst>
          </p:cNvPr>
          <p:cNvSpPr txBox="1"/>
          <p:nvPr/>
        </p:nvSpPr>
        <p:spPr>
          <a:xfrm>
            <a:off x="2859314" y="4729584"/>
            <a:ext cx="323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Broadcast - </a:t>
            </a:r>
            <a:r>
              <a:rPr lang="en-US" sz="2800" dirty="0" err="1"/>
              <a:t>numpy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1689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D6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C1BCDB-B658-496D-8563-F8FE5F788CFA}"/>
              </a:ext>
            </a:extLst>
          </p:cNvPr>
          <p:cNvGrpSpPr/>
          <p:nvPr/>
        </p:nvGrpSpPr>
        <p:grpSpPr>
          <a:xfrm>
            <a:off x="-1179005" y="437993"/>
            <a:ext cx="914400" cy="935493"/>
            <a:chOff x="-1140061" y="336573"/>
            <a:chExt cx="914400" cy="935493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003AC0D4-749F-4937-9E03-307633A5A9EF}"/>
                </a:ext>
              </a:extLst>
            </p:cNvPr>
            <p:cNvSpPr/>
            <p:nvPr/>
          </p:nvSpPr>
          <p:spPr>
            <a:xfrm>
              <a:off x="-1140061" y="336573"/>
              <a:ext cx="914400" cy="93549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bulb with solid fill">
              <a:extLst>
                <a:ext uri="{FF2B5EF4-FFF2-40B4-BE49-F238E27FC236}">
                  <a16:creationId xmlns:a16="http://schemas.microsoft.com/office/drawing/2014/main" id="{10A7855F-8C7F-43D0-B9E0-2C71460C7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51145" y="420279"/>
              <a:ext cx="743919" cy="7439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824B3B8-42B7-4094-96B2-9C60A9E16145}"/>
              </a:ext>
            </a:extLst>
          </p:cNvPr>
          <p:cNvGrpSpPr/>
          <p:nvPr/>
        </p:nvGrpSpPr>
        <p:grpSpPr>
          <a:xfrm>
            <a:off x="-1140061" y="1649786"/>
            <a:ext cx="914400" cy="935494"/>
            <a:chOff x="-1140061" y="1649786"/>
            <a:chExt cx="914400" cy="935494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A09B1F60-9FAA-4554-A412-5E480F4A17EC}"/>
                </a:ext>
              </a:extLst>
            </p:cNvPr>
            <p:cNvSpPr/>
            <p:nvPr/>
          </p:nvSpPr>
          <p:spPr>
            <a:xfrm>
              <a:off x="-1140061" y="1649786"/>
              <a:ext cx="914400" cy="9354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BA6F03E6-7CCF-483D-A794-856026ADD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8524" y="1754528"/>
              <a:ext cx="658678" cy="65867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CDC0ACD-8A0E-413E-94C4-26A3874F152E}"/>
              </a:ext>
            </a:extLst>
          </p:cNvPr>
          <p:cNvGrpSpPr/>
          <p:nvPr/>
        </p:nvGrpSpPr>
        <p:grpSpPr>
          <a:xfrm>
            <a:off x="-1144143" y="4233816"/>
            <a:ext cx="914400" cy="935496"/>
            <a:chOff x="-1144143" y="4233816"/>
            <a:chExt cx="914400" cy="935496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72CBD92B-D962-4D38-8A47-44A9FAAF52C1}"/>
                </a:ext>
              </a:extLst>
            </p:cNvPr>
            <p:cNvSpPr/>
            <p:nvPr/>
          </p:nvSpPr>
          <p:spPr>
            <a:xfrm>
              <a:off x="-1144143" y="4233816"/>
              <a:ext cx="914400" cy="93549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Users with solid fill">
              <a:extLst>
                <a:ext uri="{FF2B5EF4-FFF2-40B4-BE49-F238E27FC236}">
                  <a16:creationId xmlns:a16="http://schemas.microsoft.com/office/drawing/2014/main" id="{A68A0943-33F0-4E7D-A73C-C0E16AA66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60747" y="4331740"/>
              <a:ext cx="743919" cy="7439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5C3294-FDE3-4BDD-88CD-FD90B8554A34}"/>
              </a:ext>
            </a:extLst>
          </p:cNvPr>
          <p:cNvGrpSpPr/>
          <p:nvPr/>
        </p:nvGrpSpPr>
        <p:grpSpPr>
          <a:xfrm>
            <a:off x="-1126908" y="5534160"/>
            <a:ext cx="914400" cy="935497"/>
            <a:chOff x="-1126908" y="5534160"/>
            <a:chExt cx="914400" cy="935497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55738507-B319-42CC-91E4-FF1129242A65}"/>
                </a:ext>
              </a:extLst>
            </p:cNvPr>
            <p:cNvSpPr/>
            <p:nvPr/>
          </p:nvSpPr>
          <p:spPr>
            <a:xfrm>
              <a:off x="-1126908" y="5534160"/>
              <a:ext cx="914400" cy="9354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Single gear with solid fill">
              <a:extLst>
                <a:ext uri="{FF2B5EF4-FFF2-40B4-BE49-F238E27FC236}">
                  <a16:creationId xmlns:a16="http://schemas.microsoft.com/office/drawing/2014/main" id="{2D6B34B9-8165-4F58-83D8-63F8FA889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35286" y="5606052"/>
              <a:ext cx="743919" cy="743919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597765-A656-4464-8E0D-697255572A50}"/>
              </a:ext>
            </a:extLst>
          </p:cNvPr>
          <p:cNvGrpSpPr/>
          <p:nvPr/>
        </p:nvGrpSpPr>
        <p:grpSpPr>
          <a:xfrm>
            <a:off x="965454" y="3086456"/>
            <a:ext cx="914400" cy="935495"/>
            <a:chOff x="-1125608" y="3022021"/>
            <a:chExt cx="914400" cy="935495"/>
          </a:xfrm>
          <a:solidFill>
            <a:schemeClr val="bg1"/>
          </a:solidFill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EA6016A6-E217-4790-A017-851777CDF682}"/>
                </a:ext>
              </a:extLst>
            </p:cNvPr>
            <p:cNvSpPr/>
            <p:nvPr/>
          </p:nvSpPr>
          <p:spPr>
            <a:xfrm>
              <a:off x="-1125608" y="3022021"/>
              <a:ext cx="914400" cy="93549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Coffee with solid fill">
              <a:extLst>
                <a:ext uri="{FF2B5EF4-FFF2-40B4-BE49-F238E27FC236}">
                  <a16:creationId xmlns:a16="http://schemas.microsoft.com/office/drawing/2014/main" id="{F94693C4-C58C-4E85-862C-AFC2A946C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8524" y="3057040"/>
              <a:ext cx="743919" cy="743919"/>
            </a:xfrm>
            <a:prstGeom prst="rect">
              <a:avLst/>
            </a:prstGeom>
          </p:spPr>
        </p:pic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682AF4-E0BE-4FFA-AC1F-50BCD6EE3B24}"/>
              </a:ext>
            </a:extLst>
          </p:cNvPr>
          <p:cNvSpPr/>
          <p:nvPr/>
        </p:nvSpPr>
        <p:spPr>
          <a:xfrm rot="10800000">
            <a:off x="1653" y="-8454644"/>
            <a:ext cx="1421000" cy="22697768"/>
          </a:xfrm>
          <a:custGeom>
            <a:avLst/>
            <a:gdLst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1000" h="22697768">
                <a:moveTo>
                  <a:pt x="0" y="22697768"/>
                </a:moveTo>
                <a:lnTo>
                  <a:pt x="0" y="11566372"/>
                </a:lnTo>
                <a:cubicBezTo>
                  <a:pt x="5247" y="11159971"/>
                  <a:pt x="587726" y="11229822"/>
                  <a:pt x="587241" y="10680547"/>
                </a:cubicBezTo>
                <a:cubicBezTo>
                  <a:pt x="586756" y="10131272"/>
                  <a:pt x="5246" y="10191596"/>
                  <a:pt x="0" y="9785196"/>
                </a:cubicBezTo>
                <a:lnTo>
                  <a:pt x="0" y="0"/>
                </a:lnTo>
                <a:lnTo>
                  <a:pt x="1421000" y="0"/>
                </a:lnTo>
                <a:lnTo>
                  <a:pt x="1421000" y="22697768"/>
                </a:lnTo>
                <a:lnTo>
                  <a:pt x="0" y="2269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1" name="Graphic 20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C7B7501F-B586-4CD1-8330-CD68728DBA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194" y="446164"/>
            <a:ext cx="743919" cy="743919"/>
          </a:xfrm>
          <a:prstGeom prst="rect">
            <a:avLst/>
          </a:prstGeom>
        </p:spPr>
      </p:pic>
      <p:pic>
        <p:nvPicPr>
          <p:cNvPr id="22" name="Graphic 21" descr="Upward tren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42BB134F-F5FB-43D0-BC47-D044F8C7A3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815" y="1780413"/>
            <a:ext cx="658678" cy="658678"/>
          </a:xfrm>
          <a:prstGeom prst="rect">
            <a:avLst/>
          </a:prstGeom>
        </p:spPr>
      </p:pic>
      <p:pic>
        <p:nvPicPr>
          <p:cNvPr id="23" name="Graphic 22" descr="Coffe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EC61C61A-5928-4287-904D-BB388B2C015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815" y="3082925"/>
            <a:ext cx="743919" cy="743919"/>
          </a:xfrm>
          <a:prstGeom prst="rect">
            <a:avLst/>
          </a:prstGeom>
        </p:spPr>
      </p:pic>
      <p:pic>
        <p:nvPicPr>
          <p:cNvPr id="24" name="Graphic 23" descr="Users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3EEA41CE-539E-42FA-9586-9620A235EB6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0592" y="4357625"/>
            <a:ext cx="743919" cy="743919"/>
          </a:xfrm>
          <a:prstGeom prst="rect">
            <a:avLst/>
          </a:prstGeom>
        </p:spPr>
      </p:pic>
      <p:pic>
        <p:nvPicPr>
          <p:cNvPr id="25" name="Graphic 24" descr="Single gea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4E0069D3-4888-4A6F-A656-1A5E6CDDD56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6053" y="5631937"/>
            <a:ext cx="743919" cy="74391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E63E691-2EDE-461B-9865-9D79AEB359D4}"/>
              </a:ext>
            </a:extLst>
          </p:cNvPr>
          <p:cNvSpPr txBox="1"/>
          <p:nvPr/>
        </p:nvSpPr>
        <p:spPr>
          <a:xfrm>
            <a:off x="3143925" y="615910"/>
            <a:ext cx="7869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HÀM CƠ BẢN TẠO MẢNG VÀ MA TRẬN</a:t>
            </a:r>
          </a:p>
        </p:txBody>
      </p:sp>
      <p:sp>
        <p:nvSpPr>
          <p:cNvPr id="32" name="Rectangle: Rounded Corners 60">
            <a:extLst>
              <a:ext uri="{FF2B5EF4-FFF2-40B4-BE49-F238E27FC236}">
                <a16:creationId xmlns:a16="http://schemas.microsoft.com/office/drawing/2014/main" id="{C2131CBA-2B81-4FB0-9033-71BE24D2A9AB}"/>
              </a:ext>
            </a:extLst>
          </p:cNvPr>
          <p:cNvSpPr/>
          <p:nvPr/>
        </p:nvSpPr>
        <p:spPr>
          <a:xfrm>
            <a:off x="5060618" y="1162343"/>
            <a:ext cx="3079409" cy="100418"/>
          </a:xfrm>
          <a:custGeom>
            <a:avLst/>
            <a:gdLst>
              <a:gd name="connsiteX0" fmla="*/ 0 w 3115665"/>
              <a:gd name="connsiteY0" fmla="*/ 75272 h 150543"/>
              <a:gd name="connsiteX1" fmla="*/ 75272 w 3115665"/>
              <a:gd name="connsiteY1" fmla="*/ 0 h 150543"/>
              <a:gd name="connsiteX2" fmla="*/ 3040394 w 3115665"/>
              <a:gd name="connsiteY2" fmla="*/ 0 h 150543"/>
              <a:gd name="connsiteX3" fmla="*/ 3115666 w 3115665"/>
              <a:gd name="connsiteY3" fmla="*/ 75272 h 150543"/>
              <a:gd name="connsiteX4" fmla="*/ 3115665 w 3115665"/>
              <a:gd name="connsiteY4" fmla="*/ 75272 h 150543"/>
              <a:gd name="connsiteX5" fmla="*/ 3040393 w 3115665"/>
              <a:gd name="connsiteY5" fmla="*/ 150544 h 150543"/>
              <a:gd name="connsiteX6" fmla="*/ 75272 w 3115665"/>
              <a:gd name="connsiteY6" fmla="*/ 150543 h 150543"/>
              <a:gd name="connsiteX7" fmla="*/ 0 w 3115665"/>
              <a:gd name="connsiteY7" fmla="*/ 75271 h 150543"/>
              <a:gd name="connsiteX8" fmla="*/ 0 w 3115665"/>
              <a:gd name="connsiteY8" fmla="*/ 75272 h 150543"/>
              <a:gd name="connsiteX0" fmla="*/ 0 w 3115666"/>
              <a:gd name="connsiteY0" fmla="*/ 75272 h 150544"/>
              <a:gd name="connsiteX1" fmla="*/ 75272 w 3115666"/>
              <a:gd name="connsiteY1" fmla="*/ 0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120516 w 3115666"/>
              <a:gd name="connsiteY6" fmla="*/ 98156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113372 h 188644"/>
              <a:gd name="connsiteX1" fmla="*/ 77653 w 3115666"/>
              <a:gd name="connsiteY1" fmla="*/ 73819 h 188644"/>
              <a:gd name="connsiteX2" fmla="*/ 3011819 w 3115666"/>
              <a:gd name="connsiteY2" fmla="*/ 0 h 188644"/>
              <a:gd name="connsiteX3" fmla="*/ 3115666 w 3115666"/>
              <a:gd name="connsiteY3" fmla="*/ 113372 h 188644"/>
              <a:gd name="connsiteX4" fmla="*/ 3115665 w 3115666"/>
              <a:gd name="connsiteY4" fmla="*/ 113372 h 188644"/>
              <a:gd name="connsiteX5" fmla="*/ 3040393 w 3115666"/>
              <a:gd name="connsiteY5" fmla="*/ 188644 h 188644"/>
              <a:gd name="connsiteX6" fmla="*/ 120516 w 3115666"/>
              <a:gd name="connsiteY6" fmla="*/ 136256 h 188644"/>
              <a:gd name="connsiteX7" fmla="*/ 0 w 3115666"/>
              <a:gd name="connsiteY7" fmla="*/ 113371 h 188644"/>
              <a:gd name="connsiteX8" fmla="*/ 0 w 3115666"/>
              <a:gd name="connsiteY8" fmla="*/ 113372 h 188644"/>
              <a:gd name="connsiteX0" fmla="*/ 0 w 3115666"/>
              <a:gd name="connsiteY0" fmla="*/ 113372 h 140445"/>
              <a:gd name="connsiteX1" fmla="*/ 77653 w 3115666"/>
              <a:gd name="connsiteY1" fmla="*/ 73819 h 140445"/>
              <a:gd name="connsiteX2" fmla="*/ 3011819 w 3115666"/>
              <a:gd name="connsiteY2" fmla="*/ 0 h 140445"/>
              <a:gd name="connsiteX3" fmla="*/ 3115666 w 3115666"/>
              <a:gd name="connsiteY3" fmla="*/ 113372 h 140445"/>
              <a:gd name="connsiteX4" fmla="*/ 3115665 w 3115666"/>
              <a:gd name="connsiteY4" fmla="*/ 113372 h 140445"/>
              <a:gd name="connsiteX5" fmla="*/ 3057062 w 3115666"/>
              <a:gd name="connsiteY5" fmla="*/ 136257 h 140445"/>
              <a:gd name="connsiteX6" fmla="*/ 120516 w 3115666"/>
              <a:gd name="connsiteY6" fmla="*/ 136256 h 140445"/>
              <a:gd name="connsiteX7" fmla="*/ 0 w 3115666"/>
              <a:gd name="connsiteY7" fmla="*/ 113371 h 140445"/>
              <a:gd name="connsiteX8" fmla="*/ 0 w 3115666"/>
              <a:gd name="connsiteY8" fmla="*/ 113372 h 140445"/>
              <a:gd name="connsiteX0" fmla="*/ 0 w 3115666"/>
              <a:gd name="connsiteY0" fmla="*/ 70510 h 97583"/>
              <a:gd name="connsiteX1" fmla="*/ 77653 w 3115666"/>
              <a:gd name="connsiteY1" fmla="*/ 30957 h 97583"/>
              <a:gd name="connsiteX2" fmla="*/ 2968956 w 3115666"/>
              <a:gd name="connsiteY2" fmla="*/ 0 h 97583"/>
              <a:gd name="connsiteX3" fmla="*/ 3115666 w 3115666"/>
              <a:gd name="connsiteY3" fmla="*/ 70510 h 97583"/>
              <a:gd name="connsiteX4" fmla="*/ 3115665 w 3115666"/>
              <a:gd name="connsiteY4" fmla="*/ 70510 h 97583"/>
              <a:gd name="connsiteX5" fmla="*/ 3057062 w 3115666"/>
              <a:gd name="connsiteY5" fmla="*/ 93395 h 97583"/>
              <a:gd name="connsiteX6" fmla="*/ 120516 w 3115666"/>
              <a:gd name="connsiteY6" fmla="*/ 93394 h 97583"/>
              <a:gd name="connsiteX7" fmla="*/ 0 w 3115666"/>
              <a:gd name="connsiteY7" fmla="*/ 70509 h 97583"/>
              <a:gd name="connsiteX8" fmla="*/ 0 w 3115666"/>
              <a:gd name="connsiteY8" fmla="*/ 70510 h 97583"/>
              <a:gd name="connsiteX0" fmla="*/ 0 w 3115666"/>
              <a:gd name="connsiteY0" fmla="*/ 70510 h 97582"/>
              <a:gd name="connsiteX1" fmla="*/ 77653 w 3115666"/>
              <a:gd name="connsiteY1" fmla="*/ 30957 h 97582"/>
              <a:gd name="connsiteX2" fmla="*/ 2968956 w 3115666"/>
              <a:gd name="connsiteY2" fmla="*/ 0 h 97582"/>
              <a:gd name="connsiteX3" fmla="*/ 3115666 w 3115666"/>
              <a:gd name="connsiteY3" fmla="*/ 70510 h 97582"/>
              <a:gd name="connsiteX4" fmla="*/ 3087090 w 3115666"/>
              <a:gd name="connsiteY4" fmla="*/ 44316 h 97582"/>
              <a:gd name="connsiteX5" fmla="*/ 3057062 w 3115666"/>
              <a:gd name="connsiteY5" fmla="*/ 93395 h 97582"/>
              <a:gd name="connsiteX6" fmla="*/ 120516 w 3115666"/>
              <a:gd name="connsiteY6" fmla="*/ 93394 h 97582"/>
              <a:gd name="connsiteX7" fmla="*/ 0 w 3115666"/>
              <a:gd name="connsiteY7" fmla="*/ 70509 h 97582"/>
              <a:gd name="connsiteX8" fmla="*/ 0 w 3115666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82428 w 3087090"/>
              <a:gd name="connsiteY1" fmla="*/ 53483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89846"/>
              <a:gd name="connsiteX1" fmla="*/ 82428 w 3087090"/>
              <a:gd name="connsiteY1" fmla="*/ 53483 h 89846"/>
              <a:gd name="connsiteX2" fmla="*/ 2968956 w 3087090"/>
              <a:gd name="connsiteY2" fmla="*/ 0 h 89846"/>
              <a:gd name="connsiteX3" fmla="*/ 3084710 w 3087090"/>
              <a:gd name="connsiteY3" fmla="*/ 41935 h 89846"/>
              <a:gd name="connsiteX4" fmla="*/ 3087090 w 3087090"/>
              <a:gd name="connsiteY4" fmla="*/ 44316 h 89846"/>
              <a:gd name="connsiteX5" fmla="*/ 3002157 w 3087090"/>
              <a:gd name="connsiteY5" fmla="*/ 84948 h 89846"/>
              <a:gd name="connsiteX6" fmla="*/ 127678 w 3087090"/>
              <a:gd name="connsiteY6" fmla="*/ 73684 h 89846"/>
              <a:gd name="connsiteX7" fmla="*/ 0 w 3087090"/>
              <a:gd name="connsiteY7" fmla="*/ 70509 h 89846"/>
              <a:gd name="connsiteX8" fmla="*/ 0 w 3087090"/>
              <a:gd name="connsiteY8" fmla="*/ 70510 h 89846"/>
              <a:gd name="connsiteX0" fmla="*/ 0 w 3087090"/>
              <a:gd name="connsiteY0" fmla="*/ 76142 h 95478"/>
              <a:gd name="connsiteX1" fmla="*/ 82428 w 3087090"/>
              <a:gd name="connsiteY1" fmla="*/ 59115 h 95478"/>
              <a:gd name="connsiteX2" fmla="*/ 2692042 w 3087090"/>
              <a:gd name="connsiteY2" fmla="*/ 0 h 95478"/>
              <a:gd name="connsiteX3" fmla="*/ 3084710 w 3087090"/>
              <a:gd name="connsiteY3" fmla="*/ 47567 h 95478"/>
              <a:gd name="connsiteX4" fmla="*/ 3087090 w 3087090"/>
              <a:gd name="connsiteY4" fmla="*/ 49948 h 95478"/>
              <a:gd name="connsiteX5" fmla="*/ 3002157 w 3087090"/>
              <a:gd name="connsiteY5" fmla="*/ 90580 h 95478"/>
              <a:gd name="connsiteX6" fmla="*/ 127678 w 3087090"/>
              <a:gd name="connsiteY6" fmla="*/ 79316 h 95478"/>
              <a:gd name="connsiteX7" fmla="*/ 0 w 3087090"/>
              <a:gd name="connsiteY7" fmla="*/ 76141 h 95478"/>
              <a:gd name="connsiteX8" fmla="*/ 0 w 3087090"/>
              <a:gd name="connsiteY8" fmla="*/ 76142 h 95478"/>
              <a:gd name="connsiteX0" fmla="*/ 0 w 3087090"/>
              <a:gd name="connsiteY0" fmla="*/ 76142 h 118738"/>
              <a:gd name="connsiteX1" fmla="*/ 82428 w 3087090"/>
              <a:gd name="connsiteY1" fmla="*/ 59115 h 118738"/>
              <a:gd name="connsiteX2" fmla="*/ 2692042 w 3087090"/>
              <a:gd name="connsiteY2" fmla="*/ 0 h 118738"/>
              <a:gd name="connsiteX3" fmla="*/ 3084710 w 3087090"/>
              <a:gd name="connsiteY3" fmla="*/ 47567 h 118738"/>
              <a:gd name="connsiteX4" fmla="*/ 3087090 w 3087090"/>
              <a:gd name="connsiteY4" fmla="*/ 49948 h 118738"/>
              <a:gd name="connsiteX5" fmla="*/ 2708532 w 3087090"/>
              <a:gd name="connsiteY5" fmla="*/ 118738 h 118738"/>
              <a:gd name="connsiteX6" fmla="*/ 127678 w 3087090"/>
              <a:gd name="connsiteY6" fmla="*/ 79316 h 118738"/>
              <a:gd name="connsiteX7" fmla="*/ 0 w 3087090"/>
              <a:gd name="connsiteY7" fmla="*/ 76141 h 118738"/>
              <a:gd name="connsiteX8" fmla="*/ 0 w 3087090"/>
              <a:gd name="connsiteY8" fmla="*/ 76142 h 1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090" h="118738">
                <a:moveTo>
                  <a:pt x="0" y="76142"/>
                </a:moveTo>
                <a:cubicBezTo>
                  <a:pt x="0" y="34570"/>
                  <a:pt x="40856" y="59115"/>
                  <a:pt x="82428" y="59115"/>
                </a:cubicBezTo>
                <a:lnTo>
                  <a:pt x="2692042" y="0"/>
                </a:lnTo>
                <a:cubicBezTo>
                  <a:pt x="2733614" y="0"/>
                  <a:pt x="3084710" y="5995"/>
                  <a:pt x="3084710" y="47567"/>
                </a:cubicBezTo>
                <a:lnTo>
                  <a:pt x="3087090" y="49948"/>
                </a:lnTo>
                <a:cubicBezTo>
                  <a:pt x="3087090" y="91520"/>
                  <a:pt x="2750104" y="118738"/>
                  <a:pt x="2708532" y="118738"/>
                </a:cubicBezTo>
                <a:lnTo>
                  <a:pt x="127678" y="79316"/>
                </a:lnTo>
                <a:cubicBezTo>
                  <a:pt x="86106" y="79316"/>
                  <a:pt x="0" y="117713"/>
                  <a:pt x="0" y="76141"/>
                </a:cubicBezTo>
                <a:lnTo>
                  <a:pt x="0" y="7614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0" name="Picture 18" descr="Food Doodles Collection | Noun Project">
            <a:extLst>
              <a:ext uri="{FF2B5EF4-FFF2-40B4-BE49-F238E27FC236}">
                <a16:creationId xmlns:a16="http://schemas.microsoft.com/office/drawing/2014/main" id="{E2B7A89F-282D-40A6-B081-1D7FE0ABF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668" y="289675"/>
            <a:ext cx="1232127" cy="123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52FB76-1628-4ECF-86A6-E45851D36562}"/>
              </a:ext>
            </a:extLst>
          </p:cNvPr>
          <p:cNvSpPr txBox="1"/>
          <p:nvPr/>
        </p:nvSpPr>
        <p:spPr>
          <a:xfrm>
            <a:off x="2960914" y="2075543"/>
            <a:ext cx="785175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Tạo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mảng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theo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số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phần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tử</a:t>
            </a:r>
            <a:endParaRPr lang="en-US" sz="2400" dirty="0">
              <a:latin typeface="Freckle Face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Tạo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mảng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theo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khoảng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cách</a:t>
            </a:r>
            <a:endParaRPr lang="en-US" sz="2400" dirty="0">
              <a:latin typeface="Freckle Face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Tạo</a:t>
            </a:r>
            <a:r>
              <a:rPr lang="en-US" sz="2400" dirty="0">
                <a:latin typeface="Freckle Face" panose="020B0604020202020204" charset="0"/>
              </a:rPr>
              <a:t> ma </a:t>
            </a:r>
            <a:r>
              <a:rPr lang="en-US" sz="2400" dirty="0" err="1">
                <a:latin typeface="Freckle Face" panose="020B0604020202020204" charset="0"/>
              </a:rPr>
              <a:t>trận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ngẫu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nhiên</a:t>
            </a:r>
            <a:endParaRPr lang="en-US" sz="2400" dirty="0">
              <a:latin typeface="Freckle Face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Tạo</a:t>
            </a:r>
            <a:r>
              <a:rPr lang="en-US" sz="2400" dirty="0">
                <a:latin typeface="Freckle Face" panose="020B0604020202020204" charset="0"/>
              </a:rPr>
              <a:t> ma </a:t>
            </a:r>
            <a:r>
              <a:rPr lang="en-US" sz="2400" dirty="0" err="1">
                <a:latin typeface="Freckle Face" panose="020B0604020202020204" charset="0"/>
              </a:rPr>
              <a:t>trận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cùng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giá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trị</a:t>
            </a:r>
            <a:endParaRPr lang="en-US" sz="2400" dirty="0">
              <a:latin typeface="Freckle Face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Tạo</a:t>
            </a:r>
            <a:r>
              <a:rPr lang="en-US" sz="2400" dirty="0">
                <a:latin typeface="Freckle Face" panose="020B0604020202020204" charset="0"/>
              </a:rPr>
              <a:t> ma </a:t>
            </a:r>
            <a:r>
              <a:rPr lang="en-US" sz="2400" dirty="0" err="1">
                <a:latin typeface="Freckle Face" panose="020B0604020202020204" charset="0"/>
              </a:rPr>
              <a:t>trận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đơn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vị</a:t>
            </a:r>
            <a:endParaRPr lang="en-US" sz="2400" dirty="0">
              <a:latin typeface="Freckle Face" panose="020B060402020202020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Freckle Face" panose="020B0604020202020204" charset="0"/>
              </a:rPr>
              <a:t>Sao </a:t>
            </a:r>
            <a:r>
              <a:rPr lang="en-US" sz="2400" dirty="0" err="1">
                <a:latin typeface="Freckle Face" panose="020B0604020202020204" charset="0"/>
              </a:rPr>
              <a:t>chép</a:t>
            </a:r>
            <a:r>
              <a:rPr lang="en-US" sz="2400" dirty="0">
                <a:latin typeface="Freckle Face" panose="020B0604020202020204" charset="0"/>
              </a:rPr>
              <a:t> ma </a:t>
            </a:r>
            <a:r>
              <a:rPr lang="en-US" sz="2400" dirty="0" err="1">
                <a:latin typeface="Freckle Face" panose="020B0604020202020204" charset="0"/>
              </a:rPr>
              <a:t>trận</a:t>
            </a:r>
            <a:r>
              <a:rPr lang="en-US" sz="2400" dirty="0">
                <a:latin typeface="Freckle Face" panose="020B060402020202020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Freckle Face" panose="020B0604020202020204" charset="0"/>
              </a:rPr>
              <a:t>Thông</a:t>
            </a:r>
            <a:r>
              <a:rPr lang="en-US" sz="2400" dirty="0">
                <a:latin typeface="Freckle Face" panose="020B0604020202020204" charset="0"/>
              </a:rPr>
              <a:t> </a:t>
            </a:r>
            <a:r>
              <a:rPr lang="en-US" sz="2400" dirty="0" err="1">
                <a:latin typeface="Freckle Face" panose="020B0604020202020204" charset="0"/>
              </a:rPr>
              <a:t>số</a:t>
            </a:r>
            <a:r>
              <a:rPr lang="en-US" sz="2400" dirty="0">
                <a:latin typeface="Freckle Face" panose="020B0604020202020204" charset="0"/>
              </a:rPr>
              <a:t> ma </a:t>
            </a:r>
            <a:r>
              <a:rPr lang="en-US" sz="2400" dirty="0" err="1">
                <a:latin typeface="Freckle Face" panose="020B0604020202020204" charset="0"/>
              </a:rPr>
              <a:t>trận</a:t>
            </a:r>
            <a:endParaRPr lang="en-US" sz="2400" dirty="0">
              <a:latin typeface="Freckle Fac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06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8A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7F8C81-F4DB-49CF-9443-46B8024FA7E0}"/>
              </a:ext>
            </a:extLst>
          </p:cNvPr>
          <p:cNvGrpSpPr/>
          <p:nvPr/>
        </p:nvGrpSpPr>
        <p:grpSpPr>
          <a:xfrm>
            <a:off x="-1179005" y="437993"/>
            <a:ext cx="914400" cy="935493"/>
            <a:chOff x="-1140061" y="336573"/>
            <a:chExt cx="914400" cy="935493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40C4B4E6-7673-483B-AB4C-BE512BDC7CA8}"/>
                </a:ext>
              </a:extLst>
            </p:cNvPr>
            <p:cNvSpPr/>
            <p:nvPr/>
          </p:nvSpPr>
          <p:spPr>
            <a:xfrm>
              <a:off x="-1140061" y="336573"/>
              <a:ext cx="914400" cy="93549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bulb with solid fill">
              <a:extLst>
                <a:ext uri="{FF2B5EF4-FFF2-40B4-BE49-F238E27FC236}">
                  <a16:creationId xmlns:a16="http://schemas.microsoft.com/office/drawing/2014/main" id="{C3C08A5A-FEAB-4611-8994-9CAD8B9A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51145" y="420279"/>
              <a:ext cx="743919" cy="7439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2482C41-4B62-48A1-8058-FF9D46227317}"/>
              </a:ext>
            </a:extLst>
          </p:cNvPr>
          <p:cNvGrpSpPr/>
          <p:nvPr/>
        </p:nvGrpSpPr>
        <p:grpSpPr>
          <a:xfrm>
            <a:off x="-1140061" y="1649786"/>
            <a:ext cx="914400" cy="935494"/>
            <a:chOff x="-1140061" y="1649786"/>
            <a:chExt cx="914400" cy="935494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117A5A6D-9E27-4694-9C3A-A03FA9FB8887}"/>
                </a:ext>
              </a:extLst>
            </p:cNvPr>
            <p:cNvSpPr/>
            <p:nvPr/>
          </p:nvSpPr>
          <p:spPr>
            <a:xfrm>
              <a:off x="-1140061" y="1649786"/>
              <a:ext cx="914400" cy="9354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8037CF24-A03C-4266-8BAA-53FAB5B48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8524" y="1754528"/>
              <a:ext cx="658678" cy="6586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C3B867-131A-4F18-90E1-9061EF87DC05}"/>
              </a:ext>
            </a:extLst>
          </p:cNvPr>
          <p:cNvGrpSpPr/>
          <p:nvPr/>
        </p:nvGrpSpPr>
        <p:grpSpPr>
          <a:xfrm>
            <a:off x="1044213" y="4357237"/>
            <a:ext cx="914400" cy="935496"/>
            <a:chOff x="-1144143" y="4233816"/>
            <a:chExt cx="914400" cy="93549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CE67757-5D9C-4BAA-A3F9-DF2924C23C5C}"/>
                </a:ext>
              </a:extLst>
            </p:cNvPr>
            <p:cNvSpPr/>
            <p:nvPr/>
          </p:nvSpPr>
          <p:spPr>
            <a:xfrm>
              <a:off x="-1144143" y="4233816"/>
              <a:ext cx="914400" cy="93549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Users with solid fill">
              <a:extLst>
                <a:ext uri="{FF2B5EF4-FFF2-40B4-BE49-F238E27FC236}">
                  <a16:creationId xmlns:a16="http://schemas.microsoft.com/office/drawing/2014/main" id="{3FB309C2-0709-4591-B7D3-CED7DF5DF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60747" y="4331740"/>
              <a:ext cx="743919" cy="7439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0AB830-C76C-4B5A-A095-88A6D587D227}"/>
              </a:ext>
            </a:extLst>
          </p:cNvPr>
          <p:cNvGrpSpPr/>
          <p:nvPr/>
        </p:nvGrpSpPr>
        <p:grpSpPr>
          <a:xfrm>
            <a:off x="-1126908" y="5534160"/>
            <a:ext cx="914400" cy="935497"/>
            <a:chOff x="-1126908" y="5534160"/>
            <a:chExt cx="914400" cy="935497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3E6C8009-113B-4C0C-9831-B7C9D97F416F}"/>
                </a:ext>
              </a:extLst>
            </p:cNvPr>
            <p:cNvSpPr/>
            <p:nvPr/>
          </p:nvSpPr>
          <p:spPr>
            <a:xfrm>
              <a:off x="-1126908" y="5534160"/>
              <a:ext cx="914400" cy="9354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4CD89061-57F4-450A-93AA-9A8D6782C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35286" y="5606052"/>
              <a:ext cx="743919" cy="7439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43FB31B-7482-479A-B850-40259FE65F8B}"/>
              </a:ext>
            </a:extLst>
          </p:cNvPr>
          <p:cNvGrpSpPr/>
          <p:nvPr/>
        </p:nvGrpSpPr>
        <p:grpSpPr>
          <a:xfrm>
            <a:off x="-1179366" y="2987136"/>
            <a:ext cx="914400" cy="935495"/>
            <a:chOff x="-1125608" y="3022021"/>
            <a:chExt cx="914400" cy="935495"/>
          </a:xfrm>
          <a:solidFill>
            <a:schemeClr val="bg1"/>
          </a:solidFill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F78DAD4-AB6E-4384-AACD-57D285B3B898}"/>
                </a:ext>
              </a:extLst>
            </p:cNvPr>
            <p:cNvSpPr/>
            <p:nvPr/>
          </p:nvSpPr>
          <p:spPr>
            <a:xfrm>
              <a:off x="-1125608" y="3022021"/>
              <a:ext cx="914400" cy="93549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offee with solid fill">
              <a:extLst>
                <a:ext uri="{FF2B5EF4-FFF2-40B4-BE49-F238E27FC236}">
                  <a16:creationId xmlns:a16="http://schemas.microsoft.com/office/drawing/2014/main" id="{0A91C090-556E-4F0A-85F0-A37DCB502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8524" y="3057040"/>
              <a:ext cx="743919" cy="743919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0C7847B-FD8E-41B1-9DAC-D3B05A7AAE72}"/>
              </a:ext>
            </a:extLst>
          </p:cNvPr>
          <p:cNvSpPr/>
          <p:nvPr/>
        </p:nvSpPr>
        <p:spPr>
          <a:xfrm rot="10800000">
            <a:off x="1653" y="-7191901"/>
            <a:ext cx="1421000" cy="22697768"/>
          </a:xfrm>
          <a:custGeom>
            <a:avLst/>
            <a:gdLst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1000" h="22697768">
                <a:moveTo>
                  <a:pt x="0" y="22697768"/>
                </a:moveTo>
                <a:lnTo>
                  <a:pt x="0" y="11566372"/>
                </a:lnTo>
                <a:cubicBezTo>
                  <a:pt x="5247" y="11159971"/>
                  <a:pt x="587726" y="11229822"/>
                  <a:pt x="587241" y="10680547"/>
                </a:cubicBezTo>
                <a:cubicBezTo>
                  <a:pt x="586756" y="10131272"/>
                  <a:pt x="5246" y="10191596"/>
                  <a:pt x="0" y="9785196"/>
                </a:cubicBezTo>
                <a:lnTo>
                  <a:pt x="0" y="0"/>
                </a:lnTo>
                <a:lnTo>
                  <a:pt x="1421000" y="0"/>
                </a:lnTo>
                <a:lnTo>
                  <a:pt x="1421000" y="22697768"/>
                </a:lnTo>
                <a:lnTo>
                  <a:pt x="0" y="2269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1" name="Graphic 20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12A53AD7-20E4-4510-A8BE-D0E13B8BCE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194" y="446164"/>
            <a:ext cx="743919" cy="743919"/>
          </a:xfrm>
          <a:prstGeom prst="rect">
            <a:avLst/>
          </a:prstGeom>
        </p:spPr>
      </p:pic>
      <p:pic>
        <p:nvPicPr>
          <p:cNvPr id="22" name="Graphic 21" descr="Upward tren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82AABF39-EA4B-467A-9CFC-FF57068835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815" y="1780413"/>
            <a:ext cx="658678" cy="658678"/>
          </a:xfrm>
          <a:prstGeom prst="rect">
            <a:avLst/>
          </a:prstGeom>
        </p:spPr>
      </p:pic>
      <p:pic>
        <p:nvPicPr>
          <p:cNvPr id="23" name="Graphic 22" descr="Coffe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69D40625-08A2-4A00-A802-56D4AF6F97C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815" y="3082925"/>
            <a:ext cx="743919" cy="743919"/>
          </a:xfrm>
          <a:prstGeom prst="rect">
            <a:avLst/>
          </a:prstGeom>
        </p:spPr>
      </p:pic>
      <p:pic>
        <p:nvPicPr>
          <p:cNvPr id="24" name="Graphic 23" descr="Users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6770D4C2-7649-4C7B-A04C-55A3E89AA19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0592" y="4357625"/>
            <a:ext cx="743919" cy="743919"/>
          </a:xfrm>
          <a:prstGeom prst="rect">
            <a:avLst/>
          </a:prstGeom>
        </p:spPr>
      </p:pic>
      <p:pic>
        <p:nvPicPr>
          <p:cNvPr id="25" name="Graphic 24" descr="Single gea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645936C9-47EB-4518-89E3-7761305D457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6053" y="5631937"/>
            <a:ext cx="743919" cy="7439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EB9545D-D489-45B0-8507-5F283DE953C1}"/>
              </a:ext>
            </a:extLst>
          </p:cNvPr>
          <p:cNvSpPr txBox="1"/>
          <p:nvPr/>
        </p:nvSpPr>
        <p:spPr>
          <a:xfrm>
            <a:off x="3269854" y="582573"/>
            <a:ext cx="672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CÁC PHÉP TOÁN TRONG MA TRẬN</a:t>
            </a:r>
          </a:p>
        </p:txBody>
      </p:sp>
      <p:sp>
        <p:nvSpPr>
          <p:cNvPr id="27" name="Rectangle: Rounded Corners 60">
            <a:extLst>
              <a:ext uri="{FF2B5EF4-FFF2-40B4-BE49-F238E27FC236}">
                <a16:creationId xmlns:a16="http://schemas.microsoft.com/office/drawing/2014/main" id="{23A0A5F7-2EA9-4F9E-9FCF-686989D5E762}"/>
              </a:ext>
            </a:extLst>
          </p:cNvPr>
          <p:cNvSpPr/>
          <p:nvPr/>
        </p:nvSpPr>
        <p:spPr>
          <a:xfrm>
            <a:off x="5060618" y="1162343"/>
            <a:ext cx="3079409" cy="100418"/>
          </a:xfrm>
          <a:custGeom>
            <a:avLst/>
            <a:gdLst>
              <a:gd name="connsiteX0" fmla="*/ 0 w 3115665"/>
              <a:gd name="connsiteY0" fmla="*/ 75272 h 150543"/>
              <a:gd name="connsiteX1" fmla="*/ 75272 w 3115665"/>
              <a:gd name="connsiteY1" fmla="*/ 0 h 150543"/>
              <a:gd name="connsiteX2" fmla="*/ 3040394 w 3115665"/>
              <a:gd name="connsiteY2" fmla="*/ 0 h 150543"/>
              <a:gd name="connsiteX3" fmla="*/ 3115666 w 3115665"/>
              <a:gd name="connsiteY3" fmla="*/ 75272 h 150543"/>
              <a:gd name="connsiteX4" fmla="*/ 3115665 w 3115665"/>
              <a:gd name="connsiteY4" fmla="*/ 75272 h 150543"/>
              <a:gd name="connsiteX5" fmla="*/ 3040393 w 3115665"/>
              <a:gd name="connsiteY5" fmla="*/ 150544 h 150543"/>
              <a:gd name="connsiteX6" fmla="*/ 75272 w 3115665"/>
              <a:gd name="connsiteY6" fmla="*/ 150543 h 150543"/>
              <a:gd name="connsiteX7" fmla="*/ 0 w 3115665"/>
              <a:gd name="connsiteY7" fmla="*/ 75271 h 150543"/>
              <a:gd name="connsiteX8" fmla="*/ 0 w 3115665"/>
              <a:gd name="connsiteY8" fmla="*/ 75272 h 150543"/>
              <a:gd name="connsiteX0" fmla="*/ 0 w 3115666"/>
              <a:gd name="connsiteY0" fmla="*/ 75272 h 150544"/>
              <a:gd name="connsiteX1" fmla="*/ 75272 w 3115666"/>
              <a:gd name="connsiteY1" fmla="*/ 0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120516 w 3115666"/>
              <a:gd name="connsiteY6" fmla="*/ 98156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113372 h 188644"/>
              <a:gd name="connsiteX1" fmla="*/ 77653 w 3115666"/>
              <a:gd name="connsiteY1" fmla="*/ 73819 h 188644"/>
              <a:gd name="connsiteX2" fmla="*/ 3011819 w 3115666"/>
              <a:gd name="connsiteY2" fmla="*/ 0 h 188644"/>
              <a:gd name="connsiteX3" fmla="*/ 3115666 w 3115666"/>
              <a:gd name="connsiteY3" fmla="*/ 113372 h 188644"/>
              <a:gd name="connsiteX4" fmla="*/ 3115665 w 3115666"/>
              <a:gd name="connsiteY4" fmla="*/ 113372 h 188644"/>
              <a:gd name="connsiteX5" fmla="*/ 3040393 w 3115666"/>
              <a:gd name="connsiteY5" fmla="*/ 188644 h 188644"/>
              <a:gd name="connsiteX6" fmla="*/ 120516 w 3115666"/>
              <a:gd name="connsiteY6" fmla="*/ 136256 h 188644"/>
              <a:gd name="connsiteX7" fmla="*/ 0 w 3115666"/>
              <a:gd name="connsiteY7" fmla="*/ 113371 h 188644"/>
              <a:gd name="connsiteX8" fmla="*/ 0 w 3115666"/>
              <a:gd name="connsiteY8" fmla="*/ 113372 h 188644"/>
              <a:gd name="connsiteX0" fmla="*/ 0 w 3115666"/>
              <a:gd name="connsiteY0" fmla="*/ 113372 h 140445"/>
              <a:gd name="connsiteX1" fmla="*/ 77653 w 3115666"/>
              <a:gd name="connsiteY1" fmla="*/ 73819 h 140445"/>
              <a:gd name="connsiteX2" fmla="*/ 3011819 w 3115666"/>
              <a:gd name="connsiteY2" fmla="*/ 0 h 140445"/>
              <a:gd name="connsiteX3" fmla="*/ 3115666 w 3115666"/>
              <a:gd name="connsiteY3" fmla="*/ 113372 h 140445"/>
              <a:gd name="connsiteX4" fmla="*/ 3115665 w 3115666"/>
              <a:gd name="connsiteY4" fmla="*/ 113372 h 140445"/>
              <a:gd name="connsiteX5" fmla="*/ 3057062 w 3115666"/>
              <a:gd name="connsiteY5" fmla="*/ 136257 h 140445"/>
              <a:gd name="connsiteX6" fmla="*/ 120516 w 3115666"/>
              <a:gd name="connsiteY6" fmla="*/ 136256 h 140445"/>
              <a:gd name="connsiteX7" fmla="*/ 0 w 3115666"/>
              <a:gd name="connsiteY7" fmla="*/ 113371 h 140445"/>
              <a:gd name="connsiteX8" fmla="*/ 0 w 3115666"/>
              <a:gd name="connsiteY8" fmla="*/ 113372 h 140445"/>
              <a:gd name="connsiteX0" fmla="*/ 0 w 3115666"/>
              <a:gd name="connsiteY0" fmla="*/ 70510 h 97583"/>
              <a:gd name="connsiteX1" fmla="*/ 77653 w 3115666"/>
              <a:gd name="connsiteY1" fmla="*/ 30957 h 97583"/>
              <a:gd name="connsiteX2" fmla="*/ 2968956 w 3115666"/>
              <a:gd name="connsiteY2" fmla="*/ 0 h 97583"/>
              <a:gd name="connsiteX3" fmla="*/ 3115666 w 3115666"/>
              <a:gd name="connsiteY3" fmla="*/ 70510 h 97583"/>
              <a:gd name="connsiteX4" fmla="*/ 3115665 w 3115666"/>
              <a:gd name="connsiteY4" fmla="*/ 70510 h 97583"/>
              <a:gd name="connsiteX5" fmla="*/ 3057062 w 3115666"/>
              <a:gd name="connsiteY5" fmla="*/ 93395 h 97583"/>
              <a:gd name="connsiteX6" fmla="*/ 120516 w 3115666"/>
              <a:gd name="connsiteY6" fmla="*/ 93394 h 97583"/>
              <a:gd name="connsiteX7" fmla="*/ 0 w 3115666"/>
              <a:gd name="connsiteY7" fmla="*/ 70509 h 97583"/>
              <a:gd name="connsiteX8" fmla="*/ 0 w 3115666"/>
              <a:gd name="connsiteY8" fmla="*/ 70510 h 97583"/>
              <a:gd name="connsiteX0" fmla="*/ 0 w 3115666"/>
              <a:gd name="connsiteY0" fmla="*/ 70510 h 97582"/>
              <a:gd name="connsiteX1" fmla="*/ 77653 w 3115666"/>
              <a:gd name="connsiteY1" fmla="*/ 30957 h 97582"/>
              <a:gd name="connsiteX2" fmla="*/ 2968956 w 3115666"/>
              <a:gd name="connsiteY2" fmla="*/ 0 h 97582"/>
              <a:gd name="connsiteX3" fmla="*/ 3115666 w 3115666"/>
              <a:gd name="connsiteY3" fmla="*/ 70510 h 97582"/>
              <a:gd name="connsiteX4" fmla="*/ 3087090 w 3115666"/>
              <a:gd name="connsiteY4" fmla="*/ 44316 h 97582"/>
              <a:gd name="connsiteX5" fmla="*/ 3057062 w 3115666"/>
              <a:gd name="connsiteY5" fmla="*/ 93395 h 97582"/>
              <a:gd name="connsiteX6" fmla="*/ 120516 w 3115666"/>
              <a:gd name="connsiteY6" fmla="*/ 93394 h 97582"/>
              <a:gd name="connsiteX7" fmla="*/ 0 w 3115666"/>
              <a:gd name="connsiteY7" fmla="*/ 70509 h 97582"/>
              <a:gd name="connsiteX8" fmla="*/ 0 w 3115666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82428 w 3087090"/>
              <a:gd name="connsiteY1" fmla="*/ 53483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89846"/>
              <a:gd name="connsiteX1" fmla="*/ 82428 w 3087090"/>
              <a:gd name="connsiteY1" fmla="*/ 53483 h 89846"/>
              <a:gd name="connsiteX2" fmla="*/ 2968956 w 3087090"/>
              <a:gd name="connsiteY2" fmla="*/ 0 h 89846"/>
              <a:gd name="connsiteX3" fmla="*/ 3084710 w 3087090"/>
              <a:gd name="connsiteY3" fmla="*/ 41935 h 89846"/>
              <a:gd name="connsiteX4" fmla="*/ 3087090 w 3087090"/>
              <a:gd name="connsiteY4" fmla="*/ 44316 h 89846"/>
              <a:gd name="connsiteX5" fmla="*/ 3002157 w 3087090"/>
              <a:gd name="connsiteY5" fmla="*/ 84948 h 89846"/>
              <a:gd name="connsiteX6" fmla="*/ 127678 w 3087090"/>
              <a:gd name="connsiteY6" fmla="*/ 73684 h 89846"/>
              <a:gd name="connsiteX7" fmla="*/ 0 w 3087090"/>
              <a:gd name="connsiteY7" fmla="*/ 70509 h 89846"/>
              <a:gd name="connsiteX8" fmla="*/ 0 w 3087090"/>
              <a:gd name="connsiteY8" fmla="*/ 70510 h 89846"/>
              <a:gd name="connsiteX0" fmla="*/ 0 w 3087090"/>
              <a:gd name="connsiteY0" fmla="*/ 76142 h 95478"/>
              <a:gd name="connsiteX1" fmla="*/ 82428 w 3087090"/>
              <a:gd name="connsiteY1" fmla="*/ 59115 h 95478"/>
              <a:gd name="connsiteX2" fmla="*/ 2692042 w 3087090"/>
              <a:gd name="connsiteY2" fmla="*/ 0 h 95478"/>
              <a:gd name="connsiteX3" fmla="*/ 3084710 w 3087090"/>
              <a:gd name="connsiteY3" fmla="*/ 47567 h 95478"/>
              <a:gd name="connsiteX4" fmla="*/ 3087090 w 3087090"/>
              <a:gd name="connsiteY4" fmla="*/ 49948 h 95478"/>
              <a:gd name="connsiteX5" fmla="*/ 3002157 w 3087090"/>
              <a:gd name="connsiteY5" fmla="*/ 90580 h 95478"/>
              <a:gd name="connsiteX6" fmla="*/ 127678 w 3087090"/>
              <a:gd name="connsiteY6" fmla="*/ 79316 h 95478"/>
              <a:gd name="connsiteX7" fmla="*/ 0 w 3087090"/>
              <a:gd name="connsiteY7" fmla="*/ 76141 h 95478"/>
              <a:gd name="connsiteX8" fmla="*/ 0 w 3087090"/>
              <a:gd name="connsiteY8" fmla="*/ 76142 h 95478"/>
              <a:gd name="connsiteX0" fmla="*/ 0 w 3087090"/>
              <a:gd name="connsiteY0" fmla="*/ 76142 h 118738"/>
              <a:gd name="connsiteX1" fmla="*/ 82428 w 3087090"/>
              <a:gd name="connsiteY1" fmla="*/ 59115 h 118738"/>
              <a:gd name="connsiteX2" fmla="*/ 2692042 w 3087090"/>
              <a:gd name="connsiteY2" fmla="*/ 0 h 118738"/>
              <a:gd name="connsiteX3" fmla="*/ 3084710 w 3087090"/>
              <a:gd name="connsiteY3" fmla="*/ 47567 h 118738"/>
              <a:gd name="connsiteX4" fmla="*/ 3087090 w 3087090"/>
              <a:gd name="connsiteY4" fmla="*/ 49948 h 118738"/>
              <a:gd name="connsiteX5" fmla="*/ 2708532 w 3087090"/>
              <a:gd name="connsiteY5" fmla="*/ 118738 h 118738"/>
              <a:gd name="connsiteX6" fmla="*/ 127678 w 3087090"/>
              <a:gd name="connsiteY6" fmla="*/ 79316 h 118738"/>
              <a:gd name="connsiteX7" fmla="*/ 0 w 3087090"/>
              <a:gd name="connsiteY7" fmla="*/ 76141 h 118738"/>
              <a:gd name="connsiteX8" fmla="*/ 0 w 3087090"/>
              <a:gd name="connsiteY8" fmla="*/ 76142 h 1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090" h="118738">
                <a:moveTo>
                  <a:pt x="0" y="76142"/>
                </a:moveTo>
                <a:cubicBezTo>
                  <a:pt x="0" y="34570"/>
                  <a:pt x="40856" y="59115"/>
                  <a:pt x="82428" y="59115"/>
                </a:cubicBezTo>
                <a:lnTo>
                  <a:pt x="2692042" y="0"/>
                </a:lnTo>
                <a:cubicBezTo>
                  <a:pt x="2733614" y="0"/>
                  <a:pt x="3084710" y="5995"/>
                  <a:pt x="3084710" y="47567"/>
                </a:cubicBezTo>
                <a:lnTo>
                  <a:pt x="3087090" y="49948"/>
                </a:lnTo>
                <a:cubicBezTo>
                  <a:pt x="3087090" y="91520"/>
                  <a:pt x="2750104" y="118738"/>
                  <a:pt x="2708532" y="118738"/>
                </a:cubicBezTo>
                <a:lnTo>
                  <a:pt x="127678" y="79316"/>
                </a:lnTo>
                <a:cubicBezTo>
                  <a:pt x="86106" y="79316"/>
                  <a:pt x="0" y="117713"/>
                  <a:pt x="0" y="76141"/>
                </a:cubicBezTo>
                <a:lnTo>
                  <a:pt x="0" y="761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783F0-0269-41AF-A14A-9E5FD7600DDF}"/>
              </a:ext>
            </a:extLst>
          </p:cNvPr>
          <p:cNvSpPr txBox="1"/>
          <p:nvPr/>
        </p:nvSpPr>
        <p:spPr>
          <a:xfrm>
            <a:off x="2590016" y="1841671"/>
            <a:ext cx="8984343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phép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toán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cơ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bản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với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trận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như</a:t>
            </a:r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		</a:t>
            </a:r>
            <a:r>
              <a:rPr lang="en-US" sz="2400" dirty="0" err="1">
                <a:solidFill>
                  <a:schemeClr val="bg1"/>
                </a:solidFill>
              </a:rPr>
              <a:t>cộng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trừ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nhân</a:t>
            </a:r>
            <a:r>
              <a:rPr lang="en-US" sz="2400" dirty="0">
                <a:solidFill>
                  <a:schemeClr val="bg1"/>
                </a:solidFill>
              </a:rPr>
              <a:t>, chia, chia </a:t>
            </a:r>
            <a:r>
              <a:rPr lang="en-US" sz="2400" dirty="0" err="1">
                <a:solidFill>
                  <a:schemeClr val="bg1"/>
                </a:solidFill>
              </a:rPr>
              <a:t>lấy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nguyên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lũy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thừa</a:t>
            </a:r>
            <a:r>
              <a:rPr lang="en-US" sz="2400" dirty="0">
                <a:solidFill>
                  <a:schemeClr val="bg1"/>
                </a:solidFill>
              </a:rPr>
              <a:t> ma </a:t>
            </a:r>
            <a:r>
              <a:rPr lang="en-US" sz="2400" dirty="0" err="1">
                <a:solidFill>
                  <a:schemeClr val="bg1"/>
                </a:solidFill>
              </a:rPr>
              <a:t>trận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8" name="Google Shape;857;p45">
            <a:extLst>
              <a:ext uri="{FF2B5EF4-FFF2-40B4-BE49-F238E27FC236}">
                <a16:creationId xmlns:a16="http://schemas.microsoft.com/office/drawing/2014/main" id="{5584B29E-3FC8-4535-BBB9-D849D634CA3A}"/>
              </a:ext>
            </a:extLst>
          </p:cNvPr>
          <p:cNvSpPr/>
          <p:nvPr/>
        </p:nvSpPr>
        <p:spPr>
          <a:xfrm>
            <a:off x="10544523" y="446164"/>
            <a:ext cx="590015" cy="867539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B609BF-8911-47B4-AD68-E580C09E0AD0}"/>
              </a:ext>
            </a:extLst>
          </p:cNvPr>
          <p:cNvSpPr txBox="1"/>
          <p:nvPr/>
        </p:nvSpPr>
        <p:spPr>
          <a:xfrm>
            <a:off x="2590016" y="3301491"/>
            <a:ext cx="8084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PHÉP TOÁN LIÊN QUAN ĐẾN ĐẠI SỐ TUYẾN TÍNH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Nhân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hai</a:t>
            </a:r>
            <a:r>
              <a:rPr lang="en-US" sz="2400" dirty="0">
                <a:solidFill>
                  <a:schemeClr val="bg1"/>
                </a:solidFill>
              </a:rPr>
              <a:t> ma </a:t>
            </a:r>
            <a:r>
              <a:rPr lang="en-US" sz="2400" dirty="0" err="1">
                <a:solidFill>
                  <a:schemeClr val="bg1"/>
                </a:solidFill>
              </a:rPr>
              <a:t>trận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Tạo</a:t>
            </a:r>
            <a:r>
              <a:rPr lang="en-US" sz="2400" dirty="0">
                <a:solidFill>
                  <a:schemeClr val="bg1"/>
                </a:solidFill>
              </a:rPr>
              <a:t> ma </a:t>
            </a:r>
            <a:r>
              <a:rPr lang="en-US" sz="2400" dirty="0" err="1">
                <a:solidFill>
                  <a:schemeClr val="bg1"/>
                </a:solidFill>
              </a:rPr>
              <a:t>trận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đường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chéo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Lấy</a:t>
            </a:r>
            <a:r>
              <a:rPr lang="en-US" sz="2400" dirty="0">
                <a:solidFill>
                  <a:schemeClr val="bg1"/>
                </a:solidFill>
              </a:rPr>
              <a:t> vector </a:t>
            </a:r>
            <a:r>
              <a:rPr lang="en-US" sz="2400" dirty="0" err="1">
                <a:solidFill>
                  <a:schemeClr val="bg1"/>
                </a:solidFill>
              </a:rPr>
              <a:t>đường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chéo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Tính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định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thức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Reorganizing Arrays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Lấy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rank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ma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trận</a:t>
            </a:r>
            <a:endParaRPr lang="en-US" sz="2400" dirty="0">
              <a:solidFill>
                <a:schemeClr val="bg1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tính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37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B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A6DC5BD-7244-48C5-8473-A87550515773}"/>
              </a:ext>
            </a:extLst>
          </p:cNvPr>
          <p:cNvGrpSpPr/>
          <p:nvPr/>
        </p:nvGrpSpPr>
        <p:grpSpPr>
          <a:xfrm>
            <a:off x="-1179005" y="437993"/>
            <a:ext cx="914400" cy="935493"/>
            <a:chOff x="-1140061" y="336573"/>
            <a:chExt cx="914400" cy="935493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5CFE4099-5FE4-46D9-9F5A-598363D5A4CC}"/>
                </a:ext>
              </a:extLst>
            </p:cNvPr>
            <p:cNvSpPr/>
            <p:nvPr/>
          </p:nvSpPr>
          <p:spPr>
            <a:xfrm>
              <a:off x="-1140061" y="336573"/>
              <a:ext cx="914400" cy="935493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Graphic 6" descr="Lightbulb with solid fill">
              <a:extLst>
                <a:ext uri="{FF2B5EF4-FFF2-40B4-BE49-F238E27FC236}">
                  <a16:creationId xmlns:a16="http://schemas.microsoft.com/office/drawing/2014/main" id="{59EE9B32-36F2-4915-87B1-611293766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1051145" y="420279"/>
              <a:ext cx="743919" cy="74391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209A08C-6665-4995-B33B-259DFE589155}"/>
              </a:ext>
            </a:extLst>
          </p:cNvPr>
          <p:cNvGrpSpPr/>
          <p:nvPr/>
        </p:nvGrpSpPr>
        <p:grpSpPr>
          <a:xfrm>
            <a:off x="-1140061" y="1649786"/>
            <a:ext cx="914400" cy="935494"/>
            <a:chOff x="-1140061" y="1649786"/>
            <a:chExt cx="914400" cy="935494"/>
          </a:xfrm>
        </p:grpSpPr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BED38CCD-4996-42D0-B839-85B64619153B}"/>
                </a:ext>
              </a:extLst>
            </p:cNvPr>
            <p:cNvSpPr/>
            <p:nvPr/>
          </p:nvSpPr>
          <p:spPr>
            <a:xfrm>
              <a:off x="-1140061" y="1649786"/>
              <a:ext cx="914400" cy="935494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Upward trend with solid fill">
              <a:extLst>
                <a:ext uri="{FF2B5EF4-FFF2-40B4-BE49-F238E27FC236}">
                  <a16:creationId xmlns:a16="http://schemas.microsoft.com/office/drawing/2014/main" id="{5F526DF0-4063-4997-84D7-24743F1DF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008524" y="1754528"/>
              <a:ext cx="658678" cy="65867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638F2-4A98-4973-A7BF-2B801EE69272}"/>
              </a:ext>
            </a:extLst>
          </p:cNvPr>
          <p:cNvGrpSpPr/>
          <p:nvPr/>
        </p:nvGrpSpPr>
        <p:grpSpPr>
          <a:xfrm>
            <a:off x="-1144143" y="4233816"/>
            <a:ext cx="914400" cy="935496"/>
            <a:chOff x="-1144143" y="4233816"/>
            <a:chExt cx="914400" cy="93549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99B27B8-2139-467F-931A-40CD2D20C30E}"/>
                </a:ext>
              </a:extLst>
            </p:cNvPr>
            <p:cNvSpPr/>
            <p:nvPr/>
          </p:nvSpPr>
          <p:spPr>
            <a:xfrm>
              <a:off x="-1144143" y="4233816"/>
              <a:ext cx="914400" cy="935496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Users with solid fill">
              <a:extLst>
                <a:ext uri="{FF2B5EF4-FFF2-40B4-BE49-F238E27FC236}">
                  <a16:creationId xmlns:a16="http://schemas.microsoft.com/office/drawing/2014/main" id="{B87A4E90-3CDE-4E09-8AD0-65C5BF2A9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60747" y="4331740"/>
              <a:ext cx="743919" cy="743919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27AA8F-C363-46F5-9D79-05E0EDEEE5BD}"/>
              </a:ext>
            </a:extLst>
          </p:cNvPr>
          <p:cNvGrpSpPr/>
          <p:nvPr/>
        </p:nvGrpSpPr>
        <p:grpSpPr>
          <a:xfrm>
            <a:off x="963801" y="5642095"/>
            <a:ext cx="914400" cy="935497"/>
            <a:chOff x="-1126908" y="5534160"/>
            <a:chExt cx="914400" cy="935497"/>
          </a:xfrm>
        </p:grpSpPr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5D96A0F6-F957-45EA-A1BE-FECC1DC63D11}"/>
                </a:ext>
              </a:extLst>
            </p:cNvPr>
            <p:cNvSpPr/>
            <p:nvPr/>
          </p:nvSpPr>
          <p:spPr>
            <a:xfrm>
              <a:off x="-1126908" y="5534160"/>
              <a:ext cx="914400" cy="935497"/>
            </a:xfrm>
            <a:prstGeom prst="flowChartConnecto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Graphic 15" descr="Single gear with solid fill">
              <a:extLst>
                <a:ext uri="{FF2B5EF4-FFF2-40B4-BE49-F238E27FC236}">
                  <a16:creationId xmlns:a16="http://schemas.microsoft.com/office/drawing/2014/main" id="{C3D018E6-8629-4089-BF4E-5B9D7F951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035286" y="5606052"/>
              <a:ext cx="743919" cy="7439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7520EE0-2A8D-4E4A-82FD-5CDDE08FB1D9}"/>
              </a:ext>
            </a:extLst>
          </p:cNvPr>
          <p:cNvGrpSpPr/>
          <p:nvPr/>
        </p:nvGrpSpPr>
        <p:grpSpPr>
          <a:xfrm>
            <a:off x="-1179366" y="2941800"/>
            <a:ext cx="914400" cy="935495"/>
            <a:chOff x="-1125608" y="3022021"/>
            <a:chExt cx="914400" cy="935495"/>
          </a:xfrm>
          <a:solidFill>
            <a:schemeClr val="bg1"/>
          </a:solidFill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DF9A8038-27FC-4C66-B5F9-57D0F7451E0E}"/>
                </a:ext>
              </a:extLst>
            </p:cNvPr>
            <p:cNvSpPr/>
            <p:nvPr/>
          </p:nvSpPr>
          <p:spPr>
            <a:xfrm>
              <a:off x="-1125608" y="3022021"/>
              <a:ext cx="914400" cy="935495"/>
            </a:xfrm>
            <a:prstGeom prst="flowChartConnec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 descr="Coffee with solid fill">
              <a:extLst>
                <a:ext uri="{FF2B5EF4-FFF2-40B4-BE49-F238E27FC236}">
                  <a16:creationId xmlns:a16="http://schemas.microsoft.com/office/drawing/2014/main" id="{9D5D2C7E-345B-4406-A96A-EB48C51BA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-1008524" y="3057040"/>
              <a:ext cx="743919" cy="743919"/>
            </a:xfrm>
            <a:prstGeom prst="rect">
              <a:avLst/>
            </a:prstGeom>
          </p:spPr>
        </p:pic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DB9651B-1F5E-4E67-BB90-A8242B910CE6}"/>
              </a:ext>
            </a:extLst>
          </p:cNvPr>
          <p:cNvSpPr/>
          <p:nvPr/>
        </p:nvSpPr>
        <p:spPr>
          <a:xfrm rot="10800000">
            <a:off x="0" y="-5914644"/>
            <a:ext cx="1421000" cy="22697768"/>
          </a:xfrm>
          <a:custGeom>
            <a:avLst/>
            <a:gdLst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658678 w 1421000"/>
              <a:gd name="connsiteY2" fmla="*/ 10675784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  <a:gd name="connsiteX0" fmla="*/ 0 w 1421000"/>
              <a:gd name="connsiteY0" fmla="*/ 22697768 h 22697768"/>
              <a:gd name="connsiteX1" fmla="*/ 0 w 1421000"/>
              <a:gd name="connsiteY1" fmla="*/ 11566372 h 22697768"/>
              <a:gd name="connsiteX2" fmla="*/ 587241 w 1421000"/>
              <a:gd name="connsiteY2" fmla="*/ 10680547 h 22697768"/>
              <a:gd name="connsiteX3" fmla="*/ 0 w 1421000"/>
              <a:gd name="connsiteY3" fmla="*/ 9785196 h 22697768"/>
              <a:gd name="connsiteX4" fmla="*/ 0 w 1421000"/>
              <a:gd name="connsiteY4" fmla="*/ 0 h 22697768"/>
              <a:gd name="connsiteX5" fmla="*/ 1421000 w 1421000"/>
              <a:gd name="connsiteY5" fmla="*/ 0 h 22697768"/>
              <a:gd name="connsiteX6" fmla="*/ 1421000 w 1421000"/>
              <a:gd name="connsiteY6" fmla="*/ 22697768 h 22697768"/>
              <a:gd name="connsiteX7" fmla="*/ 0 w 1421000"/>
              <a:gd name="connsiteY7" fmla="*/ 22697768 h 22697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21000" h="22697768">
                <a:moveTo>
                  <a:pt x="0" y="22697768"/>
                </a:moveTo>
                <a:lnTo>
                  <a:pt x="0" y="11566372"/>
                </a:lnTo>
                <a:cubicBezTo>
                  <a:pt x="5247" y="11159971"/>
                  <a:pt x="587726" y="11229822"/>
                  <a:pt x="587241" y="10680547"/>
                </a:cubicBezTo>
                <a:cubicBezTo>
                  <a:pt x="586756" y="10131272"/>
                  <a:pt x="5246" y="10191596"/>
                  <a:pt x="0" y="9785196"/>
                </a:cubicBezTo>
                <a:lnTo>
                  <a:pt x="0" y="0"/>
                </a:lnTo>
                <a:lnTo>
                  <a:pt x="1421000" y="0"/>
                </a:lnTo>
                <a:lnTo>
                  <a:pt x="1421000" y="22697768"/>
                </a:lnTo>
                <a:lnTo>
                  <a:pt x="0" y="2269776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1" name="Graphic 20" descr="Lightbulb with solid fill">
            <a:hlinkClick r:id="rId12" action="ppaction://hlinksldjump"/>
            <a:extLst>
              <a:ext uri="{FF2B5EF4-FFF2-40B4-BE49-F238E27FC236}">
                <a16:creationId xmlns:a16="http://schemas.microsoft.com/office/drawing/2014/main" id="{D2EF75C2-87D4-489D-B4BD-95B2BC40CF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0194" y="446164"/>
            <a:ext cx="743919" cy="743919"/>
          </a:xfrm>
          <a:prstGeom prst="rect">
            <a:avLst/>
          </a:prstGeom>
        </p:spPr>
      </p:pic>
      <p:pic>
        <p:nvPicPr>
          <p:cNvPr id="22" name="Graphic 21" descr="Upward trend with solid fill">
            <a:hlinkClick r:id="rId15" action="ppaction://hlinksldjump"/>
            <a:extLst>
              <a:ext uri="{FF2B5EF4-FFF2-40B4-BE49-F238E27FC236}">
                <a16:creationId xmlns:a16="http://schemas.microsoft.com/office/drawing/2014/main" id="{9F385403-D5D6-486C-91A0-86A1AAE127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2815" y="1780413"/>
            <a:ext cx="658678" cy="658678"/>
          </a:xfrm>
          <a:prstGeom prst="rect">
            <a:avLst/>
          </a:prstGeom>
        </p:spPr>
      </p:pic>
      <p:pic>
        <p:nvPicPr>
          <p:cNvPr id="23" name="Graphic 22" descr="Coffee with solid fill">
            <a:hlinkClick r:id="rId18" action="ppaction://hlinksldjump"/>
            <a:extLst>
              <a:ext uri="{FF2B5EF4-FFF2-40B4-BE49-F238E27FC236}">
                <a16:creationId xmlns:a16="http://schemas.microsoft.com/office/drawing/2014/main" id="{CDCBC0BF-0F94-4D13-B233-EC50EB20AB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82815" y="3082925"/>
            <a:ext cx="743919" cy="743919"/>
          </a:xfrm>
          <a:prstGeom prst="rect">
            <a:avLst/>
          </a:prstGeom>
        </p:spPr>
      </p:pic>
      <p:pic>
        <p:nvPicPr>
          <p:cNvPr id="24" name="Graphic 23" descr="Users with solid fill">
            <a:hlinkClick r:id="rId21" action="ppaction://hlinksldjump"/>
            <a:extLst>
              <a:ext uri="{FF2B5EF4-FFF2-40B4-BE49-F238E27FC236}">
                <a16:creationId xmlns:a16="http://schemas.microsoft.com/office/drawing/2014/main" id="{FBE7F98A-C990-4654-B721-A5F985D194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30592" y="4357625"/>
            <a:ext cx="743919" cy="743919"/>
          </a:xfrm>
          <a:prstGeom prst="rect">
            <a:avLst/>
          </a:prstGeom>
        </p:spPr>
      </p:pic>
      <p:pic>
        <p:nvPicPr>
          <p:cNvPr id="25" name="Graphic 24" descr="Single gear with solid fill">
            <a:hlinkClick r:id="rId24" action="ppaction://hlinksldjump"/>
            <a:extLst>
              <a:ext uri="{FF2B5EF4-FFF2-40B4-BE49-F238E27FC236}">
                <a16:creationId xmlns:a16="http://schemas.microsoft.com/office/drawing/2014/main" id="{252DABDB-F589-4667-A37D-F109A1187B6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6053" y="5631937"/>
            <a:ext cx="743919" cy="74391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AEAC9E-A500-4DA9-8291-79A25DA74CBC}"/>
              </a:ext>
            </a:extLst>
          </p:cNvPr>
          <p:cNvSpPr txBox="1"/>
          <p:nvPr/>
        </p:nvSpPr>
        <p:spPr>
          <a:xfrm>
            <a:off x="3212941" y="540298"/>
            <a:ext cx="6480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DEMO MINH HỌA CÁI MÁY TÍNH</a:t>
            </a:r>
          </a:p>
        </p:txBody>
      </p:sp>
      <p:sp>
        <p:nvSpPr>
          <p:cNvPr id="27" name="Rectangle: Rounded Corners 60">
            <a:extLst>
              <a:ext uri="{FF2B5EF4-FFF2-40B4-BE49-F238E27FC236}">
                <a16:creationId xmlns:a16="http://schemas.microsoft.com/office/drawing/2014/main" id="{8215F510-66AD-4A65-96A4-D01FD8559177}"/>
              </a:ext>
            </a:extLst>
          </p:cNvPr>
          <p:cNvSpPr/>
          <p:nvPr/>
        </p:nvSpPr>
        <p:spPr>
          <a:xfrm>
            <a:off x="5060618" y="1162343"/>
            <a:ext cx="3079409" cy="100418"/>
          </a:xfrm>
          <a:custGeom>
            <a:avLst/>
            <a:gdLst>
              <a:gd name="connsiteX0" fmla="*/ 0 w 3115665"/>
              <a:gd name="connsiteY0" fmla="*/ 75272 h 150543"/>
              <a:gd name="connsiteX1" fmla="*/ 75272 w 3115665"/>
              <a:gd name="connsiteY1" fmla="*/ 0 h 150543"/>
              <a:gd name="connsiteX2" fmla="*/ 3040394 w 3115665"/>
              <a:gd name="connsiteY2" fmla="*/ 0 h 150543"/>
              <a:gd name="connsiteX3" fmla="*/ 3115666 w 3115665"/>
              <a:gd name="connsiteY3" fmla="*/ 75272 h 150543"/>
              <a:gd name="connsiteX4" fmla="*/ 3115665 w 3115665"/>
              <a:gd name="connsiteY4" fmla="*/ 75272 h 150543"/>
              <a:gd name="connsiteX5" fmla="*/ 3040393 w 3115665"/>
              <a:gd name="connsiteY5" fmla="*/ 150544 h 150543"/>
              <a:gd name="connsiteX6" fmla="*/ 75272 w 3115665"/>
              <a:gd name="connsiteY6" fmla="*/ 150543 h 150543"/>
              <a:gd name="connsiteX7" fmla="*/ 0 w 3115665"/>
              <a:gd name="connsiteY7" fmla="*/ 75271 h 150543"/>
              <a:gd name="connsiteX8" fmla="*/ 0 w 3115665"/>
              <a:gd name="connsiteY8" fmla="*/ 75272 h 150543"/>
              <a:gd name="connsiteX0" fmla="*/ 0 w 3115666"/>
              <a:gd name="connsiteY0" fmla="*/ 75272 h 150544"/>
              <a:gd name="connsiteX1" fmla="*/ 75272 w 3115666"/>
              <a:gd name="connsiteY1" fmla="*/ 0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75272 w 3115666"/>
              <a:gd name="connsiteY6" fmla="*/ 150543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75272 h 150544"/>
              <a:gd name="connsiteX1" fmla="*/ 77653 w 3115666"/>
              <a:gd name="connsiteY1" fmla="*/ 35719 h 150544"/>
              <a:gd name="connsiteX2" fmla="*/ 3040394 w 3115666"/>
              <a:gd name="connsiteY2" fmla="*/ 0 h 150544"/>
              <a:gd name="connsiteX3" fmla="*/ 3115666 w 3115666"/>
              <a:gd name="connsiteY3" fmla="*/ 75272 h 150544"/>
              <a:gd name="connsiteX4" fmla="*/ 3115665 w 3115666"/>
              <a:gd name="connsiteY4" fmla="*/ 75272 h 150544"/>
              <a:gd name="connsiteX5" fmla="*/ 3040393 w 3115666"/>
              <a:gd name="connsiteY5" fmla="*/ 150544 h 150544"/>
              <a:gd name="connsiteX6" fmla="*/ 120516 w 3115666"/>
              <a:gd name="connsiteY6" fmla="*/ 98156 h 150544"/>
              <a:gd name="connsiteX7" fmla="*/ 0 w 3115666"/>
              <a:gd name="connsiteY7" fmla="*/ 75271 h 150544"/>
              <a:gd name="connsiteX8" fmla="*/ 0 w 3115666"/>
              <a:gd name="connsiteY8" fmla="*/ 75272 h 150544"/>
              <a:gd name="connsiteX0" fmla="*/ 0 w 3115666"/>
              <a:gd name="connsiteY0" fmla="*/ 113372 h 188644"/>
              <a:gd name="connsiteX1" fmla="*/ 77653 w 3115666"/>
              <a:gd name="connsiteY1" fmla="*/ 73819 h 188644"/>
              <a:gd name="connsiteX2" fmla="*/ 3011819 w 3115666"/>
              <a:gd name="connsiteY2" fmla="*/ 0 h 188644"/>
              <a:gd name="connsiteX3" fmla="*/ 3115666 w 3115666"/>
              <a:gd name="connsiteY3" fmla="*/ 113372 h 188644"/>
              <a:gd name="connsiteX4" fmla="*/ 3115665 w 3115666"/>
              <a:gd name="connsiteY4" fmla="*/ 113372 h 188644"/>
              <a:gd name="connsiteX5" fmla="*/ 3040393 w 3115666"/>
              <a:gd name="connsiteY5" fmla="*/ 188644 h 188644"/>
              <a:gd name="connsiteX6" fmla="*/ 120516 w 3115666"/>
              <a:gd name="connsiteY6" fmla="*/ 136256 h 188644"/>
              <a:gd name="connsiteX7" fmla="*/ 0 w 3115666"/>
              <a:gd name="connsiteY7" fmla="*/ 113371 h 188644"/>
              <a:gd name="connsiteX8" fmla="*/ 0 w 3115666"/>
              <a:gd name="connsiteY8" fmla="*/ 113372 h 188644"/>
              <a:gd name="connsiteX0" fmla="*/ 0 w 3115666"/>
              <a:gd name="connsiteY0" fmla="*/ 113372 h 140445"/>
              <a:gd name="connsiteX1" fmla="*/ 77653 w 3115666"/>
              <a:gd name="connsiteY1" fmla="*/ 73819 h 140445"/>
              <a:gd name="connsiteX2" fmla="*/ 3011819 w 3115666"/>
              <a:gd name="connsiteY2" fmla="*/ 0 h 140445"/>
              <a:gd name="connsiteX3" fmla="*/ 3115666 w 3115666"/>
              <a:gd name="connsiteY3" fmla="*/ 113372 h 140445"/>
              <a:gd name="connsiteX4" fmla="*/ 3115665 w 3115666"/>
              <a:gd name="connsiteY4" fmla="*/ 113372 h 140445"/>
              <a:gd name="connsiteX5" fmla="*/ 3057062 w 3115666"/>
              <a:gd name="connsiteY5" fmla="*/ 136257 h 140445"/>
              <a:gd name="connsiteX6" fmla="*/ 120516 w 3115666"/>
              <a:gd name="connsiteY6" fmla="*/ 136256 h 140445"/>
              <a:gd name="connsiteX7" fmla="*/ 0 w 3115666"/>
              <a:gd name="connsiteY7" fmla="*/ 113371 h 140445"/>
              <a:gd name="connsiteX8" fmla="*/ 0 w 3115666"/>
              <a:gd name="connsiteY8" fmla="*/ 113372 h 140445"/>
              <a:gd name="connsiteX0" fmla="*/ 0 w 3115666"/>
              <a:gd name="connsiteY0" fmla="*/ 70510 h 97583"/>
              <a:gd name="connsiteX1" fmla="*/ 77653 w 3115666"/>
              <a:gd name="connsiteY1" fmla="*/ 30957 h 97583"/>
              <a:gd name="connsiteX2" fmla="*/ 2968956 w 3115666"/>
              <a:gd name="connsiteY2" fmla="*/ 0 h 97583"/>
              <a:gd name="connsiteX3" fmla="*/ 3115666 w 3115666"/>
              <a:gd name="connsiteY3" fmla="*/ 70510 h 97583"/>
              <a:gd name="connsiteX4" fmla="*/ 3115665 w 3115666"/>
              <a:gd name="connsiteY4" fmla="*/ 70510 h 97583"/>
              <a:gd name="connsiteX5" fmla="*/ 3057062 w 3115666"/>
              <a:gd name="connsiteY5" fmla="*/ 93395 h 97583"/>
              <a:gd name="connsiteX6" fmla="*/ 120516 w 3115666"/>
              <a:gd name="connsiteY6" fmla="*/ 93394 h 97583"/>
              <a:gd name="connsiteX7" fmla="*/ 0 w 3115666"/>
              <a:gd name="connsiteY7" fmla="*/ 70509 h 97583"/>
              <a:gd name="connsiteX8" fmla="*/ 0 w 3115666"/>
              <a:gd name="connsiteY8" fmla="*/ 70510 h 97583"/>
              <a:gd name="connsiteX0" fmla="*/ 0 w 3115666"/>
              <a:gd name="connsiteY0" fmla="*/ 70510 h 97582"/>
              <a:gd name="connsiteX1" fmla="*/ 77653 w 3115666"/>
              <a:gd name="connsiteY1" fmla="*/ 30957 h 97582"/>
              <a:gd name="connsiteX2" fmla="*/ 2968956 w 3115666"/>
              <a:gd name="connsiteY2" fmla="*/ 0 h 97582"/>
              <a:gd name="connsiteX3" fmla="*/ 3115666 w 3115666"/>
              <a:gd name="connsiteY3" fmla="*/ 70510 h 97582"/>
              <a:gd name="connsiteX4" fmla="*/ 3087090 w 3115666"/>
              <a:gd name="connsiteY4" fmla="*/ 44316 h 97582"/>
              <a:gd name="connsiteX5" fmla="*/ 3057062 w 3115666"/>
              <a:gd name="connsiteY5" fmla="*/ 93395 h 97582"/>
              <a:gd name="connsiteX6" fmla="*/ 120516 w 3115666"/>
              <a:gd name="connsiteY6" fmla="*/ 93394 h 97582"/>
              <a:gd name="connsiteX7" fmla="*/ 0 w 3115666"/>
              <a:gd name="connsiteY7" fmla="*/ 70509 h 97582"/>
              <a:gd name="connsiteX8" fmla="*/ 0 w 3115666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8561"/>
              <a:gd name="connsiteY0" fmla="*/ 70510 h 97582"/>
              <a:gd name="connsiteX1" fmla="*/ 77653 w 3088561"/>
              <a:gd name="connsiteY1" fmla="*/ 30957 h 97582"/>
              <a:gd name="connsiteX2" fmla="*/ 2968956 w 3088561"/>
              <a:gd name="connsiteY2" fmla="*/ 0 h 97582"/>
              <a:gd name="connsiteX3" fmla="*/ 3084710 w 3088561"/>
              <a:gd name="connsiteY3" fmla="*/ 41935 h 97582"/>
              <a:gd name="connsiteX4" fmla="*/ 3087090 w 3088561"/>
              <a:gd name="connsiteY4" fmla="*/ 44316 h 97582"/>
              <a:gd name="connsiteX5" fmla="*/ 3057062 w 3088561"/>
              <a:gd name="connsiteY5" fmla="*/ 93395 h 97582"/>
              <a:gd name="connsiteX6" fmla="*/ 120516 w 3088561"/>
              <a:gd name="connsiteY6" fmla="*/ 93394 h 97582"/>
              <a:gd name="connsiteX7" fmla="*/ 0 w 3088561"/>
              <a:gd name="connsiteY7" fmla="*/ 70509 h 97582"/>
              <a:gd name="connsiteX8" fmla="*/ 0 w 3088561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77653 w 3087090"/>
              <a:gd name="connsiteY1" fmla="*/ 30957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97582"/>
              <a:gd name="connsiteX1" fmla="*/ 82428 w 3087090"/>
              <a:gd name="connsiteY1" fmla="*/ 53483 h 97582"/>
              <a:gd name="connsiteX2" fmla="*/ 2968956 w 3087090"/>
              <a:gd name="connsiteY2" fmla="*/ 0 h 97582"/>
              <a:gd name="connsiteX3" fmla="*/ 3084710 w 3087090"/>
              <a:gd name="connsiteY3" fmla="*/ 41935 h 97582"/>
              <a:gd name="connsiteX4" fmla="*/ 3087090 w 3087090"/>
              <a:gd name="connsiteY4" fmla="*/ 44316 h 97582"/>
              <a:gd name="connsiteX5" fmla="*/ 3002157 w 3087090"/>
              <a:gd name="connsiteY5" fmla="*/ 84948 h 97582"/>
              <a:gd name="connsiteX6" fmla="*/ 120516 w 3087090"/>
              <a:gd name="connsiteY6" fmla="*/ 93394 h 97582"/>
              <a:gd name="connsiteX7" fmla="*/ 0 w 3087090"/>
              <a:gd name="connsiteY7" fmla="*/ 70509 h 97582"/>
              <a:gd name="connsiteX8" fmla="*/ 0 w 3087090"/>
              <a:gd name="connsiteY8" fmla="*/ 70510 h 97582"/>
              <a:gd name="connsiteX0" fmla="*/ 0 w 3087090"/>
              <a:gd name="connsiteY0" fmla="*/ 70510 h 89846"/>
              <a:gd name="connsiteX1" fmla="*/ 82428 w 3087090"/>
              <a:gd name="connsiteY1" fmla="*/ 53483 h 89846"/>
              <a:gd name="connsiteX2" fmla="*/ 2968956 w 3087090"/>
              <a:gd name="connsiteY2" fmla="*/ 0 h 89846"/>
              <a:gd name="connsiteX3" fmla="*/ 3084710 w 3087090"/>
              <a:gd name="connsiteY3" fmla="*/ 41935 h 89846"/>
              <a:gd name="connsiteX4" fmla="*/ 3087090 w 3087090"/>
              <a:gd name="connsiteY4" fmla="*/ 44316 h 89846"/>
              <a:gd name="connsiteX5" fmla="*/ 3002157 w 3087090"/>
              <a:gd name="connsiteY5" fmla="*/ 84948 h 89846"/>
              <a:gd name="connsiteX6" fmla="*/ 127678 w 3087090"/>
              <a:gd name="connsiteY6" fmla="*/ 73684 h 89846"/>
              <a:gd name="connsiteX7" fmla="*/ 0 w 3087090"/>
              <a:gd name="connsiteY7" fmla="*/ 70509 h 89846"/>
              <a:gd name="connsiteX8" fmla="*/ 0 w 3087090"/>
              <a:gd name="connsiteY8" fmla="*/ 70510 h 89846"/>
              <a:gd name="connsiteX0" fmla="*/ 0 w 3087090"/>
              <a:gd name="connsiteY0" fmla="*/ 76142 h 95478"/>
              <a:gd name="connsiteX1" fmla="*/ 82428 w 3087090"/>
              <a:gd name="connsiteY1" fmla="*/ 59115 h 95478"/>
              <a:gd name="connsiteX2" fmla="*/ 2692042 w 3087090"/>
              <a:gd name="connsiteY2" fmla="*/ 0 h 95478"/>
              <a:gd name="connsiteX3" fmla="*/ 3084710 w 3087090"/>
              <a:gd name="connsiteY3" fmla="*/ 47567 h 95478"/>
              <a:gd name="connsiteX4" fmla="*/ 3087090 w 3087090"/>
              <a:gd name="connsiteY4" fmla="*/ 49948 h 95478"/>
              <a:gd name="connsiteX5" fmla="*/ 3002157 w 3087090"/>
              <a:gd name="connsiteY5" fmla="*/ 90580 h 95478"/>
              <a:gd name="connsiteX6" fmla="*/ 127678 w 3087090"/>
              <a:gd name="connsiteY6" fmla="*/ 79316 h 95478"/>
              <a:gd name="connsiteX7" fmla="*/ 0 w 3087090"/>
              <a:gd name="connsiteY7" fmla="*/ 76141 h 95478"/>
              <a:gd name="connsiteX8" fmla="*/ 0 w 3087090"/>
              <a:gd name="connsiteY8" fmla="*/ 76142 h 95478"/>
              <a:gd name="connsiteX0" fmla="*/ 0 w 3087090"/>
              <a:gd name="connsiteY0" fmla="*/ 76142 h 118738"/>
              <a:gd name="connsiteX1" fmla="*/ 82428 w 3087090"/>
              <a:gd name="connsiteY1" fmla="*/ 59115 h 118738"/>
              <a:gd name="connsiteX2" fmla="*/ 2692042 w 3087090"/>
              <a:gd name="connsiteY2" fmla="*/ 0 h 118738"/>
              <a:gd name="connsiteX3" fmla="*/ 3084710 w 3087090"/>
              <a:gd name="connsiteY3" fmla="*/ 47567 h 118738"/>
              <a:gd name="connsiteX4" fmla="*/ 3087090 w 3087090"/>
              <a:gd name="connsiteY4" fmla="*/ 49948 h 118738"/>
              <a:gd name="connsiteX5" fmla="*/ 2708532 w 3087090"/>
              <a:gd name="connsiteY5" fmla="*/ 118738 h 118738"/>
              <a:gd name="connsiteX6" fmla="*/ 127678 w 3087090"/>
              <a:gd name="connsiteY6" fmla="*/ 79316 h 118738"/>
              <a:gd name="connsiteX7" fmla="*/ 0 w 3087090"/>
              <a:gd name="connsiteY7" fmla="*/ 76141 h 118738"/>
              <a:gd name="connsiteX8" fmla="*/ 0 w 3087090"/>
              <a:gd name="connsiteY8" fmla="*/ 76142 h 11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7090" h="118738">
                <a:moveTo>
                  <a:pt x="0" y="76142"/>
                </a:moveTo>
                <a:cubicBezTo>
                  <a:pt x="0" y="34570"/>
                  <a:pt x="40856" y="59115"/>
                  <a:pt x="82428" y="59115"/>
                </a:cubicBezTo>
                <a:lnTo>
                  <a:pt x="2692042" y="0"/>
                </a:lnTo>
                <a:cubicBezTo>
                  <a:pt x="2733614" y="0"/>
                  <a:pt x="3084710" y="5995"/>
                  <a:pt x="3084710" y="47567"/>
                </a:cubicBezTo>
                <a:lnTo>
                  <a:pt x="3087090" y="49948"/>
                </a:lnTo>
                <a:cubicBezTo>
                  <a:pt x="3087090" y="91520"/>
                  <a:pt x="2750104" y="118738"/>
                  <a:pt x="2708532" y="118738"/>
                </a:cubicBezTo>
                <a:lnTo>
                  <a:pt x="127678" y="79316"/>
                </a:lnTo>
                <a:cubicBezTo>
                  <a:pt x="86106" y="79316"/>
                  <a:pt x="0" y="117713"/>
                  <a:pt x="0" y="76141"/>
                </a:cubicBezTo>
                <a:lnTo>
                  <a:pt x="0" y="761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6" descr="Gear Icons – Free Vector Download, PNG, SVG, GIF">
            <a:extLst>
              <a:ext uri="{FF2B5EF4-FFF2-40B4-BE49-F238E27FC236}">
                <a16:creationId xmlns:a16="http://schemas.microsoft.com/office/drawing/2014/main" id="{AC606542-A57B-4A28-9921-A5BC8F103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151" y="1533188"/>
            <a:ext cx="1182605" cy="1182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Gear Icons – Free Vector Download, PNG, SVG, GIF">
            <a:extLst>
              <a:ext uri="{FF2B5EF4-FFF2-40B4-BE49-F238E27FC236}">
                <a16:creationId xmlns:a16="http://schemas.microsoft.com/office/drawing/2014/main" id="{37648FB4-0651-49D3-8364-78F4C7B2F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453" y="1019535"/>
            <a:ext cx="989028" cy="98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C0A676-79C3-4F52-B52E-E3AD1CA7B7D7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2"/>
          <a:stretch/>
        </p:blipFill>
        <p:spPr>
          <a:xfrm>
            <a:off x="3655504" y="1754528"/>
            <a:ext cx="5595717" cy="3817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783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3" name="Rectangle 6752">
            <a:extLst>
              <a:ext uri="{FF2B5EF4-FFF2-40B4-BE49-F238E27FC236}">
                <a16:creationId xmlns:a16="http://schemas.microsoft.com/office/drawing/2014/main" id="{F3DAA577-3AEB-4D36-8820-B1524E389E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7" name="Graphic 6471">
            <a:extLst>
              <a:ext uri="{FF2B5EF4-FFF2-40B4-BE49-F238E27FC236}">
                <a16:creationId xmlns:a16="http://schemas.microsoft.com/office/drawing/2014/main" id="{5B15D3AF-C7FD-4429-AAB4-9CE06782F156}"/>
              </a:ext>
            </a:extLst>
          </p:cNvPr>
          <p:cNvSpPr/>
          <p:nvPr/>
        </p:nvSpPr>
        <p:spPr>
          <a:xfrm rot="3270601" flipV="1">
            <a:off x="2146853" y="1106744"/>
            <a:ext cx="944991" cy="1845239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06" name="Graphic 6471">
            <a:extLst>
              <a:ext uri="{FF2B5EF4-FFF2-40B4-BE49-F238E27FC236}">
                <a16:creationId xmlns:a16="http://schemas.microsoft.com/office/drawing/2014/main" id="{FCE1EF11-5FA9-4CA9-BED9-48093D56860C}"/>
              </a:ext>
            </a:extLst>
          </p:cNvPr>
          <p:cNvSpPr/>
          <p:nvPr/>
        </p:nvSpPr>
        <p:spPr>
          <a:xfrm rot="3270601" flipV="1">
            <a:off x="2420923" y="935533"/>
            <a:ext cx="944991" cy="2865817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05" name="Graphic 6471">
            <a:extLst>
              <a:ext uri="{FF2B5EF4-FFF2-40B4-BE49-F238E27FC236}">
                <a16:creationId xmlns:a16="http://schemas.microsoft.com/office/drawing/2014/main" id="{6F3168D3-A1F0-46A7-A1AE-63F4BFDE2E68}"/>
              </a:ext>
            </a:extLst>
          </p:cNvPr>
          <p:cNvSpPr/>
          <p:nvPr/>
        </p:nvSpPr>
        <p:spPr>
          <a:xfrm rot="3270601" flipV="1">
            <a:off x="2794743" y="832618"/>
            <a:ext cx="944991" cy="3927406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519" name="Graphic 6471">
            <a:extLst>
              <a:ext uri="{FF2B5EF4-FFF2-40B4-BE49-F238E27FC236}">
                <a16:creationId xmlns:a16="http://schemas.microsoft.com/office/drawing/2014/main" id="{53840F0F-761B-4449-826A-6039CFE914C6}"/>
              </a:ext>
            </a:extLst>
          </p:cNvPr>
          <p:cNvSpPr/>
          <p:nvPr/>
        </p:nvSpPr>
        <p:spPr>
          <a:xfrm rot="3270601" flipV="1">
            <a:off x="3088679" y="692320"/>
            <a:ext cx="944991" cy="5098052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02" name="Graphic 6471">
            <a:extLst>
              <a:ext uri="{FF2B5EF4-FFF2-40B4-BE49-F238E27FC236}">
                <a16:creationId xmlns:a16="http://schemas.microsoft.com/office/drawing/2014/main" id="{2972989C-1826-4403-A1B0-03089ECE684A}"/>
              </a:ext>
            </a:extLst>
          </p:cNvPr>
          <p:cNvSpPr/>
          <p:nvPr/>
        </p:nvSpPr>
        <p:spPr>
          <a:xfrm rot="3270601" flipV="1">
            <a:off x="3414933" y="1701242"/>
            <a:ext cx="944991" cy="3924161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03" name="Graphic 6471">
            <a:extLst>
              <a:ext uri="{FF2B5EF4-FFF2-40B4-BE49-F238E27FC236}">
                <a16:creationId xmlns:a16="http://schemas.microsoft.com/office/drawing/2014/main" id="{9CB64732-0A2A-40EA-80BD-37CD644888EB}"/>
              </a:ext>
            </a:extLst>
          </p:cNvPr>
          <p:cNvSpPr/>
          <p:nvPr/>
        </p:nvSpPr>
        <p:spPr>
          <a:xfrm rot="3270601" flipV="1">
            <a:off x="3664712" y="2706923"/>
            <a:ext cx="944991" cy="2865817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04" name="Graphic 6471">
            <a:extLst>
              <a:ext uri="{FF2B5EF4-FFF2-40B4-BE49-F238E27FC236}">
                <a16:creationId xmlns:a16="http://schemas.microsoft.com/office/drawing/2014/main" id="{488EB1FE-0B26-44CC-AA08-E7F3E3C135FB}"/>
              </a:ext>
            </a:extLst>
          </p:cNvPr>
          <p:cNvSpPr/>
          <p:nvPr/>
        </p:nvSpPr>
        <p:spPr>
          <a:xfrm rot="3270601" flipV="1">
            <a:off x="3893731" y="3708523"/>
            <a:ext cx="944991" cy="1845239"/>
          </a:xfrm>
          <a:custGeom>
            <a:avLst/>
            <a:gdLst>
              <a:gd name="connsiteX0" fmla="*/ 513294 w 986683"/>
              <a:gd name="connsiteY0" fmla="*/ 3996363 h 4058108"/>
              <a:gd name="connsiteX1" fmla="*/ 498047 w 986683"/>
              <a:gd name="connsiteY1" fmla="*/ 3976043 h 4058108"/>
              <a:gd name="connsiteX2" fmla="*/ 505670 w 986683"/>
              <a:gd name="connsiteY2" fmla="*/ 4038273 h 4058108"/>
              <a:gd name="connsiteX3" fmla="*/ 475178 w 986683"/>
              <a:gd name="connsiteY3" fmla="*/ 4005253 h 4058108"/>
              <a:gd name="connsiteX4" fmla="*/ 420546 w 986683"/>
              <a:gd name="connsiteY4" fmla="*/ 3991283 h 4058108"/>
              <a:gd name="connsiteX5" fmla="*/ 409112 w 986683"/>
              <a:gd name="connsiteY5" fmla="*/ 4009063 h 4058108"/>
              <a:gd name="connsiteX6" fmla="*/ 402759 w 986683"/>
              <a:gd name="connsiteY6" fmla="*/ 4020493 h 4058108"/>
              <a:gd name="connsiteX7" fmla="*/ 331611 w 986683"/>
              <a:gd name="connsiteY7" fmla="*/ 3983663 h 4058108"/>
              <a:gd name="connsiteX8" fmla="*/ 299848 w 986683"/>
              <a:gd name="connsiteY8" fmla="*/ 3977313 h 4058108"/>
              <a:gd name="connsiteX9" fmla="*/ 280791 w 986683"/>
              <a:gd name="connsiteY9" fmla="*/ 3988743 h 4058108"/>
              <a:gd name="connsiteX10" fmla="*/ 261733 w 986683"/>
              <a:gd name="connsiteY10" fmla="*/ 4016683 h 4058108"/>
              <a:gd name="connsiteX11" fmla="*/ 251569 w 986683"/>
              <a:gd name="connsiteY11" fmla="*/ 4039543 h 4058108"/>
              <a:gd name="connsiteX12" fmla="*/ 147387 w 986683"/>
              <a:gd name="connsiteY12" fmla="*/ 4000173 h 4058108"/>
              <a:gd name="connsiteX13" fmla="*/ 123248 w 986683"/>
              <a:gd name="connsiteY13" fmla="*/ 3990013 h 4058108"/>
              <a:gd name="connsiteX14" fmla="*/ 90215 w 986683"/>
              <a:gd name="connsiteY14" fmla="*/ 3869363 h 4058108"/>
              <a:gd name="connsiteX15" fmla="*/ 76239 w 986683"/>
              <a:gd name="connsiteY15" fmla="*/ 3736013 h 4058108"/>
              <a:gd name="connsiteX16" fmla="*/ 64804 w 986683"/>
              <a:gd name="connsiteY16" fmla="*/ 3659813 h 4058108"/>
              <a:gd name="connsiteX17" fmla="*/ 50829 w 986683"/>
              <a:gd name="connsiteY17" fmla="*/ 3554403 h 4058108"/>
              <a:gd name="connsiteX18" fmla="*/ 31771 w 986683"/>
              <a:gd name="connsiteY18" fmla="*/ 3503603 h 4058108"/>
              <a:gd name="connsiteX19" fmla="*/ 20337 w 986683"/>
              <a:gd name="connsiteY19" fmla="*/ 3487093 h 4058108"/>
              <a:gd name="connsiteX20" fmla="*/ 12714 w 986683"/>
              <a:gd name="connsiteY20" fmla="*/ 3391843 h 4058108"/>
              <a:gd name="connsiteX21" fmla="*/ 24148 w 986683"/>
              <a:gd name="connsiteY21" fmla="*/ 3355013 h 4058108"/>
              <a:gd name="connsiteX22" fmla="*/ 44476 w 986683"/>
              <a:gd name="connsiteY22" fmla="*/ 3361363 h 4058108"/>
              <a:gd name="connsiteX23" fmla="*/ 21607 w 986683"/>
              <a:gd name="connsiteY23" fmla="*/ 3295323 h 4058108"/>
              <a:gd name="connsiteX24" fmla="*/ -3803 w 986683"/>
              <a:gd name="connsiteY24" fmla="*/ 3255953 h 4058108"/>
              <a:gd name="connsiteX25" fmla="*/ 10173 w 986683"/>
              <a:gd name="connsiteY25" fmla="*/ 3244523 h 4058108"/>
              <a:gd name="connsiteX26" fmla="*/ 34312 w 986683"/>
              <a:gd name="connsiteY26" fmla="*/ 3272463 h 4058108"/>
              <a:gd name="connsiteX27" fmla="*/ 45747 w 986683"/>
              <a:gd name="connsiteY27" fmla="*/ 3060373 h 4058108"/>
              <a:gd name="connsiteX28" fmla="*/ 64804 w 986683"/>
              <a:gd name="connsiteY28" fmla="*/ 2590473 h 4058108"/>
              <a:gd name="connsiteX29" fmla="*/ 67345 w 986683"/>
              <a:gd name="connsiteY29" fmla="*/ 2647623 h 4058108"/>
              <a:gd name="connsiteX30" fmla="*/ 71157 w 986683"/>
              <a:gd name="connsiteY30" fmla="*/ 2707313 h 4058108"/>
              <a:gd name="connsiteX31" fmla="*/ 83862 w 986683"/>
              <a:gd name="connsiteY31" fmla="*/ 2716203 h 4058108"/>
              <a:gd name="connsiteX32" fmla="*/ 97838 w 986683"/>
              <a:gd name="connsiteY32" fmla="*/ 2709853 h 4058108"/>
              <a:gd name="connsiteX33" fmla="*/ 102920 w 986683"/>
              <a:gd name="connsiteY33" fmla="*/ 2676833 h 4058108"/>
              <a:gd name="connsiteX34" fmla="*/ 109272 w 986683"/>
              <a:gd name="connsiteY34" fmla="*/ 2656513 h 4058108"/>
              <a:gd name="connsiteX35" fmla="*/ 121977 w 986683"/>
              <a:gd name="connsiteY35" fmla="*/ 2680643 h 4058108"/>
              <a:gd name="connsiteX36" fmla="*/ 148658 w 986683"/>
              <a:gd name="connsiteY36" fmla="*/ 2751763 h 4058108"/>
              <a:gd name="connsiteX37" fmla="*/ 147387 w 986683"/>
              <a:gd name="connsiteY37" fmla="*/ 2681913 h 4058108"/>
              <a:gd name="connsiteX38" fmla="*/ 134682 w 986683"/>
              <a:gd name="connsiteY38" fmla="*/ 2650163 h 4058108"/>
              <a:gd name="connsiteX39" fmla="*/ 119436 w 986683"/>
              <a:gd name="connsiteY39" fmla="*/ 2620953 h 4058108"/>
              <a:gd name="connsiteX40" fmla="*/ 119436 w 986683"/>
              <a:gd name="connsiteY40" fmla="*/ 2613333 h 4058108"/>
              <a:gd name="connsiteX41" fmla="*/ 118166 w 986683"/>
              <a:gd name="connsiteY41" fmla="*/ 2554913 h 4058108"/>
              <a:gd name="connsiteX42" fmla="*/ 100379 w 986683"/>
              <a:gd name="connsiteY42" fmla="*/ 2471093 h 4058108"/>
              <a:gd name="connsiteX43" fmla="*/ 105461 w 986683"/>
              <a:gd name="connsiteY43" fmla="*/ 2434263 h 4058108"/>
              <a:gd name="connsiteX44" fmla="*/ 121977 w 986683"/>
              <a:gd name="connsiteY44" fmla="*/ 2477443 h 4058108"/>
              <a:gd name="connsiteX45" fmla="*/ 125789 w 986683"/>
              <a:gd name="connsiteY45" fmla="*/ 2459663 h 4058108"/>
              <a:gd name="connsiteX46" fmla="*/ 138494 w 986683"/>
              <a:gd name="connsiteY46" fmla="*/ 2438073 h 4058108"/>
              <a:gd name="connsiteX47" fmla="*/ 160093 w 986683"/>
              <a:gd name="connsiteY47" fmla="*/ 2427913 h 4058108"/>
              <a:gd name="connsiteX48" fmla="*/ 130871 w 986683"/>
              <a:gd name="connsiteY48" fmla="*/ 2411403 h 4058108"/>
              <a:gd name="connsiteX49" fmla="*/ 127059 w 986683"/>
              <a:gd name="connsiteY49" fmla="*/ 2377113 h 4058108"/>
              <a:gd name="connsiteX50" fmla="*/ 139764 w 986683"/>
              <a:gd name="connsiteY50" fmla="*/ 2309803 h 4058108"/>
              <a:gd name="connsiteX51" fmla="*/ 146117 w 986683"/>
              <a:gd name="connsiteY51" fmla="*/ 2259003 h 4058108"/>
              <a:gd name="connsiteX52" fmla="*/ 153740 w 986683"/>
              <a:gd name="connsiteY52" fmla="*/ 2175183 h 4058108"/>
              <a:gd name="connsiteX53" fmla="*/ 149928 w 986683"/>
              <a:gd name="connsiteY53" fmla="*/ 2118033 h 4058108"/>
              <a:gd name="connsiteX54" fmla="*/ 153740 w 986683"/>
              <a:gd name="connsiteY54" fmla="*/ 2073583 h 4058108"/>
              <a:gd name="connsiteX55" fmla="*/ 155010 w 986683"/>
              <a:gd name="connsiteY55" fmla="*/ 2027863 h 4058108"/>
              <a:gd name="connsiteX56" fmla="*/ 130871 w 986683"/>
              <a:gd name="connsiteY56" fmla="*/ 2044373 h 4058108"/>
              <a:gd name="connsiteX57" fmla="*/ 115625 w 986683"/>
              <a:gd name="connsiteY57" fmla="*/ 1963093 h 4058108"/>
              <a:gd name="connsiteX58" fmla="*/ 106731 w 986683"/>
              <a:gd name="connsiteY58" fmla="*/ 1905943 h 4058108"/>
              <a:gd name="connsiteX59" fmla="*/ 102920 w 986683"/>
              <a:gd name="connsiteY59" fmla="*/ 1637973 h 4058108"/>
              <a:gd name="connsiteX60" fmla="*/ 94026 w 986683"/>
              <a:gd name="connsiteY60" fmla="*/ 1380163 h 4058108"/>
              <a:gd name="connsiteX61" fmla="*/ 82592 w 986683"/>
              <a:gd name="connsiteY61" fmla="*/ 1422073 h 4058108"/>
              <a:gd name="connsiteX62" fmla="*/ 71157 w 986683"/>
              <a:gd name="connsiteY62" fmla="*/ 1430963 h 4058108"/>
              <a:gd name="connsiteX63" fmla="*/ 62263 w 986683"/>
              <a:gd name="connsiteY63" fmla="*/ 1399213 h 4058108"/>
              <a:gd name="connsiteX64" fmla="*/ 55911 w 986683"/>
              <a:gd name="connsiteY64" fmla="*/ 1437313 h 4058108"/>
              <a:gd name="connsiteX65" fmla="*/ 49558 w 986683"/>
              <a:gd name="connsiteY65" fmla="*/ 1475413 h 4058108"/>
              <a:gd name="connsiteX66" fmla="*/ 47017 w 986683"/>
              <a:gd name="connsiteY66" fmla="*/ 1434773 h 4058108"/>
              <a:gd name="connsiteX67" fmla="*/ 62263 w 986683"/>
              <a:gd name="connsiteY67" fmla="*/ 1389053 h 4058108"/>
              <a:gd name="connsiteX68" fmla="*/ 62263 w 986683"/>
              <a:gd name="connsiteY68" fmla="*/ 1381433 h 4058108"/>
              <a:gd name="connsiteX69" fmla="*/ 59722 w 986683"/>
              <a:gd name="connsiteY69" fmla="*/ 1339523 h 4058108"/>
              <a:gd name="connsiteX70" fmla="*/ 69886 w 986683"/>
              <a:gd name="connsiteY70" fmla="*/ 1265863 h 4058108"/>
              <a:gd name="connsiteX71" fmla="*/ 62263 w 986683"/>
              <a:gd name="connsiteY71" fmla="*/ 1259513 h 4058108"/>
              <a:gd name="connsiteX72" fmla="*/ 43206 w 986683"/>
              <a:gd name="connsiteY72" fmla="*/ 1297613 h 4058108"/>
              <a:gd name="connsiteX73" fmla="*/ 66075 w 986683"/>
              <a:gd name="connsiteY73" fmla="*/ 1152833 h 4058108"/>
              <a:gd name="connsiteX74" fmla="*/ 82592 w 986683"/>
              <a:gd name="connsiteY74" fmla="*/ 999163 h 4058108"/>
              <a:gd name="connsiteX75" fmla="*/ 58452 w 986683"/>
              <a:gd name="connsiteY75" fmla="*/ 929313 h 4058108"/>
              <a:gd name="connsiteX76" fmla="*/ 43206 w 986683"/>
              <a:gd name="connsiteY76" fmla="*/ 980113 h 4058108"/>
              <a:gd name="connsiteX77" fmla="*/ 24148 w 986683"/>
              <a:gd name="connsiteY77" fmla="*/ 679123 h 4058108"/>
              <a:gd name="connsiteX78" fmla="*/ 27960 w 986683"/>
              <a:gd name="connsiteY78" fmla="*/ 417503 h 4058108"/>
              <a:gd name="connsiteX79" fmla="*/ 34312 w 986683"/>
              <a:gd name="connsiteY79" fmla="*/ 218113 h 4058108"/>
              <a:gd name="connsiteX80" fmla="*/ 72428 w 986683"/>
              <a:gd name="connsiteY80" fmla="*/ 174933 h 4058108"/>
              <a:gd name="connsiteX81" fmla="*/ 96567 w 986683"/>
              <a:gd name="connsiteY81" fmla="*/ 173663 h 4058108"/>
              <a:gd name="connsiteX82" fmla="*/ 110543 w 986683"/>
              <a:gd name="connsiteY82" fmla="*/ 167313 h 4058108"/>
              <a:gd name="connsiteX83" fmla="*/ 101649 w 986683"/>
              <a:gd name="connsiteY83" fmla="*/ 191443 h 4058108"/>
              <a:gd name="connsiteX84" fmla="*/ 95297 w 986683"/>
              <a:gd name="connsiteY84" fmla="*/ 216843 h 4058108"/>
              <a:gd name="connsiteX85" fmla="*/ 134682 w 986683"/>
              <a:gd name="connsiteY85" fmla="*/ 196523 h 4058108"/>
              <a:gd name="connsiteX86" fmla="*/ 160093 w 986683"/>
              <a:gd name="connsiteY86" fmla="*/ 183823 h 4058108"/>
              <a:gd name="connsiteX87" fmla="*/ 172798 w 986683"/>
              <a:gd name="connsiteY87" fmla="*/ 192713 h 4058108"/>
              <a:gd name="connsiteX88" fmla="*/ 185503 w 986683"/>
              <a:gd name="connsiteY88" fmla="*/ 117783 h 4058108"/>
              <a:gd name="connsiteX89" fmla="*/ 222347 w 986683"/>
              <a:gd name="connsiteY89" fmla="*/ 54283 h 4058108"/>
              <a:gd name="connsiteX90" fmla="*/ 273168 w 986683"/>
              <a:gd name="connsiteY90" fmla="*/ 64443 h 4058108"/>
              <a:gd name="connsiteX91" fmla="*/ 299848 w 986683"/>
              <a:gd name="connsiteY91" fmla="*/ 50473 h 4058108"/>
              <a:gd name="connsiteX92" fmla="*/ 306201 w 986683"/>
              <a:gd name="connsiteY92" fmla="*/ 56823 h 4058108"/>
              <a:gd name="connsiteX93" fmla="*/ 330340 w 986683"/>
              <a:gd name="connsiteY93" fmla="*/ 75873 h 4058108"/>
              <a:gd name="connsiteX94" fmla="*/ 395136 w 986683"/>
              <a:gd name="connsiteY94" fmla="*/ 73333 h 4058108"/>
              <a:gd name="connsiteX95" fmla="*/ 437063 w 986683"/>
              <a:gd name="connsiteY95" fmla="*/ 64443 h 4058108"/>
              <a:gd name="connsiteX96" fmla="*/ 487883 w 986683"/>
              <a:gd name="connsiteY96" fmla="*/ 66983 h 4058108"/>
              <a:gd name="connsiteX97" fmla="*/ 500588 w 986683"/>
              <a:gd name="connsiteY97" fmla="*/ 49203 h 4058108"/>
              <a:gd name="connsiteX98" fmla="*/ 532351 w 986683"/>
              <a:gd name="connsiteY98" fmla="*/ 25073 h 4058108"/>
              <a:gd name="connsiteX99" fmla="*/ 539974 w 986683"/>
              <a:gd name="connsiteY99" fmla="*/ 14913 h 4058108"/>
              <a:gd name="connsiteX100" fmla="*/ 566655 w 986683"/>
              <a:gd name="connsiteY100" fmla="*/ 21263 h 4058108"/>
              <a:gd name="connsiteX101" fmla="*/ 592065 w 986683"/>
              <a:gd name="connsiteY101" fmla="*/ 31423 h 4058108"/>
              <a:gd name="connsiteX102" fmla="*/ 623828 w 986683"/>
              <a:gd name="connsiteY102" fmla="*/ 22533 h 4058108"/>
              <a:gd name="connsiteX103" fmla="*/ 650508 w 986683"/>
              <a:gd name="connsiteY103" fmla="*/ 28883 h 4058108"/>
              <a:gd name="connsiteX104" fmla="*/ 677189 w 986683"/>
              <a:gd name="connsiteY104" fmla="*/ 41583 h 4058108"/>
              <a:gd name="connsiteX105" fmla="*/ 694976 w 986683"/>
              <a:gd name="connsiteY105" fmla="*/ 44123 h 4058108"/>
              <a:gd name="connsiteX106" fmla="*/ 706411 w 986683"/>
              <a:gd name="connsiteY106" fmla="*/ 44123 h 4058108"/>
              <a:gd name="connsiteX107" fmla="*/ 733091 w 986683"/>
              <a:gd name="connsiteY107" fmla="*/ 37773 h 4058108"/>
              <a:gd name="connsiteX108" fmla="*/ 747067 w 986683"/>
              <a:gd name="connsiteY108" fmla="*/ 72063 h 4058108"/>
              <a:gd name="connsiteX109" fmla="*/ 767395 w 986683"/>
              <a:gd name="connsiteY109" fmla="*/ 110163 h 4058108"/>
              <a:gd name="connsiteX110" fmla="*/ 790264 w 986683"/>
              <a:gd name="connsiteY110" fmla="*/ 75873 h 4058108"/>
              <a:gd name="connsiteX111" fmla="*/ 810592 w 986683"/>
              <a:gd name="connsiteY111" fmla="*/ 47933 h 4058108"/>
              <a:gd name="connsiteX112" fmla="*/ 862683 w 986683"/>
              <a:gd name="connsiteY112" fmla="*/ 50473 h 4058108"/>
              <a:gd name="connsiteX113" fmla="*/ 909692 w 986683"/>
              <a:gd name="connsiteY113" fmla="*/ 106353 h 4058108"/>
              <a:gd name="connsiteX114" fmla="*/ 921126 w 986683"/>
              <a:gd name="connsiteY114" fmla="*/ 153343 h 4058108"/>
              <a:gd name="connsiteX115" fmla="*/ 927479 w 986683"/>
              <a:gd name="connsiteY115" fmla="*/ 246053 h 4058108"/>
              <a:gd name="connsiteX116" fmla="*/ 930020 w 986683"/>
              <a:gd name="connsiteY116" fmla="*/ 304473 h 4058108"/>
              <a:gd name="connsiteX117" fmla="*/ 947807 w 986683"/>
              <a:gd name="connsiteY117" fmla="*/ 275263 h 4058108"/>
              <a:gd name="connsiteX118" fmla="*/ 952889 w 986683"/>
              <a:gd name="connsiteY118" fmla="*/ 257483 h 4058108"/>
              <a:gd name="connsiteX119" fmla="*/ 965594 w 986683"/>
              <a:gd name="connsiteY119" fmla="*/ 197793 h 4058108"/>
              <a:gd name="connsiteX120" fmla="*/ 980840 w 986683"/>
              <a:gd name="connsiteY120" fmla="*/ 243513 h 4058108"/>
              <a:gd name="connsiteX121" fmla="*/ 933831 w 986683"/>
              <a:gd name="connsiteY121" fmla="*/ 421313 h 4058108"/>
              <a:gd name="connsiteX122" fmla="*/ 926208 w 986683"/>
              <a:gd name="connsiteY122" fmla="*/ 383213 h 4058108"/>
              <a:gd name="connsiteX123" fmla="*/ 912233 w 986683"/>
              <a:gd name="connsiteY123" fmla="*/ 436553 h 4058108"/>
              <a:gd name="connsiteX124" fmla="*/ 899528 w 986683"/>
              <a:gd name="connsiteY124" fmla="*/ 942013 h 4058108"/>
              <a:gd name="connsiteX125" fmla="*/ 896987 w 986683"/>
              <a:gd name="connsiteY125" fmla="*/ 1176963 h 4058108"/>
              <a:gd name="connsiteX126" fmla="*/ 893175 w 986683"/>
              <a:gd name="connsiteY126" fmla="*/ 1284913 h 4058108"/>
              <a:gd name="connsiteX127" fmla="*/ 883011 w 986683"/>
              <a:gd name="connsiteY127" fmla="*/ 1208713 h 4058108"/>
              <a:gd name="connsiteX128" fmla="*/ 871577 w 986683"/>
              <a:gd name="connsiteY128" fmla="*/ 1096953 h 4058108"/>
              <a:gd name="connsiteX129" fmla="*/ 858871 w 986683"/>
              <a:gd name="connsiteY129" fmla="*/ 1062663 h 4058108"/>
              <a:gd name="connsiteX130" fmla="*/ 849978 w 986683"/>
              <a:gd name="connsiteY130" fmla="*/ 1071553 h 4058108"/>
              <a:gd name="connsiteX131" fmla="*/ 844896 w 986683"/>
              <a:gd name="connsiteY131" fmla="*/ 1156643 h 4058108"/>
              <a:gd name="connsiteX132" fmla="*/ 848707 w 986683"/>
              <a:gd name="connsiteY132" fmla="*/ 1243003 h 4058108"/>
              <a:gd name="connsiteX133" fmla="*/ 847437 w 986683"/>
              <a:gd name="connsiteY133" fmla="*/ 1253163 h 4058108"/>
              <a:gd name="connsiteX134" fmla="*/ 837273 w 986683"/>
              <a:gd name="connsiteY134" fmla="*/ 1453823 h 4058108"/>
              <a:gd name="connsiteX135" fmla="*/ 832191 w 986683"/>
              <a:gd name="connsiteY135" fmla="*/ 1634163 h 4058108"/>
              <a:gd name="connsiteX136" fmla="*/ 827109 w 986683"/>
              <a:gd name="connsiteY136" fmla="*/ 1646863 h 4058108"/>
              <a:gd name="connsiteX137" fmla="*/ 833461 w 986683"/>
              <a:gd name="connsiteY137" fmla="*/ 1856413 h 4058108"/>
              <a:gd name="connsiteX138" fmla="*/ 818215 w 986683"/>
              <a:gd name="connsiteY138" fmla="*/ 1865303 h 4058108"/>
              <a:gd name="connsiteX139" fmla="*/ 814404 w 986683"/>
              <a:gd name="connsiteY139" fmla="*/ 1894513 h 4058108"/>
              <a:gd name="connsiteX140" fmla="*/ 809322 w 986683"/>
              <a:gd name="connsiteY140" fmla="*/ 1936423 h 4058108"/>
              <a:gd name="connsiteX141" fmla="*/ 783912 w 986683"/>
              <a:gd name="connsiteY141" fmla="*/ 1880543 h 4058108"/>
              <a:gd name="connsiteX142" fmla="*/ 775018 w 986683"/>
              <a:gd name="connsiteY142" fmla="*/ 1800533 h 4058108"/>
              <a:gd name="connsiteX143" fmla="*/ 769936 w 986683"/>
              <a:gd name="connsiteY143" fmla="*/ 1919913 h 4058108"/>
              <a:gd name="connsiteX144" fmla="*/ 755960 w 986683"/>
              <a:gd name="connsiteY144" fmla="*/ 2135813 h 4058108"/>
              <a:gd name="connsiteX145" fmla="*/ 748337 w 986683"/>
              <a:gd name="connsiteY145" fmla="*/ 2173913 h 4058108"/>
              <a:gd name="connsiteX146" fmla="*/ 763583 w 986683"/>
              <a:gd name="connsiteY146" fmla="*/ 2246303 h 4058108"/>
              <a:gd name="connsiteX147" fmla="*/ 761042 w 986683"/>
              <a:gd name="connsiteY147" fmla="*/ 2256463 h 4058108"/>
              <a:gd name="connsiteX148" fmla="*/ 758501 w 986683"/>
              <a:gd name="connsiteY148" fmla="*/ 2328853 h 4058108"/>
              <a:gd name="connsiteX149" fmla="*/ 785182 w 986683"/>
              <a:gd name="connsiteY149" fmla="*/ 2655243 h 4058108"/>
              <a:gd name="connsiteX150" fmla="*/ 792805 w 986683"/>
              <a:gd name="connsiteY150" fmla="*/ 2746683 h 4058108"/>
              <a:gd name="connsiteX151" fmla="*/ 802969 w 986683"/>
              <a:gd name="connsiteY151" fmla="*/ 2709853 h 4058108"/>
              <a:gd name="connsiteX152" fmla="*/ 806781 w 986683"/>
              <a:gd name="connsiteY152" fmla="*/ 2643813 h 4058108"/>
              <a:gd name="connsiteX153" fmla="*/ 820756 w 986683"/>
              <a:gd name="connsiteY153" fmla="*/ 2637463 h 4058108"/>
              <a:gd name="connsiteX154" fmla="*/ 832191 w 986683"/>
              <a:gd name="connsiteY154" fmla="*/ 2609523 h 4058108"/>
              <a:gd name="connsiteX155" fmla="*/ 856330 w 986683"/>
              <a:gd name="connsiteY155" fmla="*/ 2666673 h 4058108"/>
              <a:gd name="connsiteX156" fmla="*/ 867765 w 986683"/>
              <a:gd name="connsiteY156" fmla="*/ 2834313 h 4058108"/>
              <a:gd name="connsiteX157" fmla="*/ 886823 w 986683"/>
              <a:gd name="connsiteY157" fmla="*/ 3286433 h 4058108"/>
              <a:gd name="connsiteX158" fmla="*/ 899528 w 986683"/>
              <a:gd name="connsiteY158" fmla="*/ 3597583 h 4058108"/>
              <a:gd name="connsiteX159" fmla="*/ 895716 w 986683"/>
              <a:gd name="connsiteY159" fmla="*/ 3685213 h 4058108"/>
              <a:gd name="connsiteX160" fmla="*/ 832191 w 986683"/>
              <a:gd name="connsiteY160" fmla="*/ 3785543 h 4058108"/>
              <a:gd name="connsiteX161" fmla="*/ 820756 w 986683"/>
              <a:gd name="connsiteY161" fmla="*/ 3804593 h 4058108"/>
              <a:gd name="connsiteX162" fmla="*/ 833461 w 986683"/>
              <a:gd name="connsiteY162" fmla="*/ 3831263 h 4058108"/>
              <a:gd name="connsiteX163" fmla="*/ 844896 w 986683"/>
              <a:gd name="connsiteY163" fmla="*/ 3936673 h 4058108"/>
              <a:gd name="connsiteX164" fmla="*/ 837273 w 986683"/>
              <a:gd name="connsiteY164" fmla="*/ 4006523 h 4058108"/>
              <a:gd name="connsiteX165" fmla="*/ 820756 w 986683"/>
              <a:gd name="connsiteY165" fmla="*/ 3970963 h 4058108"/>
              <a:gd name="connsiteX166" fmla="*/ 805510 w 986683"/>
              <a:gd name="connsiteY166" fmla="*/ 3904923 h 4058108"/>
              <a:gd name="connsiteX167" fmla="*/ 800428 w 986683"/>
              <a:gd name="connsiteY167" fmla="*/ 3837613 h 4058108"/>
              <a:gd name="connsiteX168" fmla="*/ 790264 w 986683"/>
              <a:gd name="connsiteY168" fmla="*/ 3892223 h 4058108"/>
              <a:gd name="connsiteX169" fmla="*/ 745796 w 986683"/>
              <a:gd name="connsiteY169" fmla="*/ 3923973 h 4058108"/>
              <a:gd name="connsiteX170" fmla="*/ 730550 w 986683"/>
              <a:gd name="connsiteY170" fmla="*/ 3926513 h 4058108"/>
              <a:gd name="connsiteX171" fmla="*/ 712763 w 986683"/>
              <a:gd name="connsiteY171" fmla="*/ 3913813 h 4058108"/>
              <a:gd name="connsiteX172" fmla="*/ 694976 w 986683"/>
              <a:gd name="connsiteY172" fmla="*/ 3875713 h 4058108"/>
              <a:gd name="connsiteX173" fmla="*/ 692435 w 986683"/>
              <a:gd name="connsiteY173" fmla="*/ 3920163 h 4058108"/>
              <a:gd name="connsiteX174" fmla="*/ 682271 w 986683"/>
              <a:gd name="connsiteY174" fmla="*/ 3934133 h 4058108"/>
              <a:gd name="connsiteX175" fmla="*/ 660672 w 986683"/>
              <a:gd name="connsiteY175" fmla="*/ 3921433 h 4058108"/>
              <a:gd name="connsiteX176" fmla="*/ 639074 w 986683"/>
              <a:gd name="connsiteY176" fmla="*/ 3958263 h 4058108"/>
              <a:gd name="connsiteX177" fmla="*/ 630180 w 986683"/>
              <a:gd name="connsiteY177" fmla="*/ 3951913 h 4058108"/>
              <a:gd name="connsiteX178" fmla="*/ 617475 w 986683"/>
              <a:gd name="connsiteY178" fmla="*/ 3958263 h 4058108"/>
              <a:gd name="connsiteX179" fmla="*/ 607311 w 986683"/>
              <a:gd name="connsiteY179" fmla="*/ 3990013 h 4058108"/>
              <a:gd name="connsiteX180" fmla="*/ 606041 w 986683"/>
              <a:gd name="connsiteY180" fmla="*/ 3958263 h 4058108"/>
              <a:gd name="connsiteX181" fmla="*/ 604770 w 986683"/>
              <a:gd name="connsiteY181" fmla="*/ 3927783 h 4058108"/>
              <a:gd name="connsiteX182" fmla="*/ 584442 w 986683"/>
              <a:gd name="connsiteY182" fmla="*/ 3956993 h 4058108"/>
              <a:gd name="connsiteX183" fmla="*/ 579360 w 986683"/>
              <a:gd name="connsiteY183" fmla="*/ 3996363 h 4058108"/>
              <a:gd name="connsiteX184" fmla="*/ 569196 w 986683"/>
              <a:gd name="connsiteY184" fmla="*/ 4014143 h 4058108"/>
              <a:gd name="connsiteX185" fmla="*/ 538704 w 986683"/>
              <a:gd name="connsiteY185" fmla="*/ 4050973 h 4058108"/>
              <a:gd name="connsiteX186" fmla="*/ 513294 w 986683"/>
              <a:gd name="connsiteY186" fmla="*/ 3996363 h 4058108"/>
              <a:gd name="connsiteX187" fmla="*/ 160093 w 986683"/>
              <a:gd name="connsiteY187" fmla="*/ 2897813 h 4058108"/>
              <a:gd name="connsiteX188" fmla="*/ 147387 w 986683"/>
              <a:gd name="connsiteY188" fmla="*/ 2872413 h 4058108"/>
              <a:gd name="connsiteX189" fmla="*/ 139764 w 986683"/>
              <a:gd name="connsiteY189" fmla="*/ 2847013 h 4058108"/>
              <a:gd name="connsiteX190" fmla="*/ 133412 w 986683"/>
              <a:gd name="connsiteY190" fmla="*/ 2817803 h 4058108"/>
              <a:gd name="connsiteX191" fmla="*/ 120707 w 986683"/>
              <a:gd name="connsiteY191" fmla="*/ 2831773 h 4058108"/>
              <a:gd name="connsiteX192" fmla="*/ 121977 w 986683"/>
              <a:gd name="connsiteY192" fmla="*/ 2905433 h 4058108"/>
              <a:gd name="connsiteX193" fmla="*/ 141035 w 986683"/>
              <a:gd name="connsiteY193" fmla="*/ 2949883 h 4058108"/>
              <a:gd name="connsiteX194" fmla="*/ 160093 w 986683"/>
              <a:gd name="connsiteY194" fmla="*/ 2897813 h 4058108"/>
              <a:gd name="connsiteX195" fmla="*/ 146117 w 986683"/>
              <a:gd name="connsiteY195" fmla="*/ 1949123 h 4058108"/>
              <a:gd name="connsiteX196" fmla="*/ 135953 w 986683"/>
              <a:gd name="connsiteY196" fmla="*/ 1907213 h 4058108"/>
              <a:gd name="connsiteX197" fmla="*/ 142305 w 986683"/>
              <a:gd name="connsiteY197" fmla="*/ 2015163 h 4058108"/>
              <a:gd name="connsiteX198" fmla="*/ 146117 w 986683"/>
              <a:gd name="connsiteY198" fmla="*/ 1949123 h 4058108"/>
              <a:gd name="connsiteX199" fmla="*/ 92756 w 986683"/>
              <a:gd name="connsiteY199" fmla="*/ 1320473 h 4058108"/>
              <a:gd name="connsiteX200" fmla="*/ 86403 w 986683"/>
              <a:gd name="connsiteY200" fmla="*/ 1335713 h 4058108"/>
              <a:gd name="connsiteX201" fmla="*/ 92756 w 986683"/>
              <a:gd name="connsiteY201" fmla="*/ 1358573 h 4058108"/>
              <a:gd name="connsiteX202" fmla="*/ 92756 w 986683"/>
              <a:gd name="connsiteY202" fmla="*/ 1320473 h 405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986683" h="4058108">
                <a:moveTo>
                  <a:pt x="513294" y="3996363"/>
                </a:moveTo>
                <a:cubicBezTo>
                  <a:pt x="492965" y="3917623"/>
                  <a:pt x="491695" y="3916353"/>
                  <a:pt x="498047" y="3976043"/>
                </a:cubicBezTo>
                <a:lnTo>
                  <a:pt x="505670" y="4038273"/>
                </a:lnTo>
                <a:lnTo>
                  <a:pt x="475178" y="4005253"/>
                </a:lnTo>
                <a:cubicBezTo>
                  <a:pt x="448498" y="3977313"/>
                  <a:pt x="442145" y="3974773"/>
                  <a:pt x="420546" y="3991283"/>
                </a:cubicBezTo>
                <a:cubicBezTo>
                  <a:pt x="407841" y="4001443"/>
                  <a:pt x="401489" y="4009063"/>
                  <a:pt x="409112" y="4009063"/>
                </a:cubicBezTo>
                <a:cubicBezTo>
                  <a:pt x="415464" y="4009063"/>
                  <a:pt x="411653" y="4014143"/>
                  <a:pt x="402759" y="4020493"/>
                </a:cubicBezTo>
                <a:cubicBezTo>
                  <a:pt x="378620" y="4035733"/>
                  <a:pt x="341775" y="4016683"/>
                  <a:pt x="331611" y="3983663"/>
                </a:cubicBezTo>
                <a:cubicBezTo>
                  <a:pt x="322717" y="3954453"/>
                  <a:pt x="299848" y="3949373"/>
                  <a:pt x="299848" y="3977313"/>
                </a:cubicBezTo>
                <a:cubicBezTo>
                  <a:pt x="299848" y="3988743"/>
                  <a:pt x="292225" y="3992553"/>
                  <a:pt x="280791" y="3988743"/>
                </a:cubicBezTo>
                <a:cubicBezTo>
                  <a:pt x="266815" y="3982393"/>
                  <a:pt x="261733" y="3990013"/>
                  <a:pt x="261733" y="4016683"/>
                </a:cubicBezTo>
                <a:cubicBezTo>
                  <a:pt x="261733" y="4037003"/>
                  <a:pt x="256651" y="4047163"/>
                  <a:pt x="251569" y="4039543"/>
                </a:cubicBezTo>
                <a:cubicBezTo>
                  <a:pt x="237593" y="4015413"/>
                  <a:pt x="147387" y="3982393"/>
                  <a:pt x="147387" y="4000173"/>
                </a:cubicBezTo>
                <a:cubicBezTo>
                  <a:pt x="147387" y="4007793"/>
                  <a:pt x="135953" y="4003983"/>
                  <a:pt x="123248" y="3990013"/>
                </a:cubicBezTo>
                <a:cubicBezTo>
                  <a:pt x="105461" y="3972233"/>
                  <a:pt x="96567" y="3937943"/>
                  <a:pt x="90215" y="3869363"/>
                </a:cubicBezTo>
                <a:cubicBezTo>
                  <a:pt x="86403" y="3817293"/>
                  <a:pt x="80051" y="3757603"/>
                  <a:pt x="76239" y="3736013"/>
                </a:cubicBezTo>
                <a:cubicBezTo>
                  <a:pt x="73698" y="3715693"/>
                  <a:pt x="67345" y="3681403"/>
                  <a:pt x="64804" y="3659813"/>
                </a:cubicBezTo>
                <a:cubicBezTo>
                  <a:pt x="60993" y="3639493"/>
                  <a:pt x="54640" y="3591233"/>
                  <a:pt x="50829" y="3554403"/>
                </a:cubicBezTo>
                <a:cubicBezTo>
                  <a:pt x="44476" y="3509953"/>
                  <a:pt x="38124" y="3492173"/>
                  <a:pt x="31771" y="3503603"/>
                </a:cubicBezTo>
                <a:cubicBezTo>
                  <a:pt x="24148" y="3515033"/>
                  <a:pt x="20337" y="3509953"/>
                  <a:pt x="20337" y="3487093"/>
                </a:cubicBezTo>
                <a:cubicBezTo>
                  <a:pt x="20337" y="3469313"/>
                  <a:pt x="16525" y="3426133"/>
                  <a:pt x="12714" y="3391843"/>
                </a:cubicBezTo>
                <a:cubicBezTo>
                  <a:pt x="5091" y="3333423"/>
                  <a:pt x="6361" y="3330883"/>
                  <a:pt x="24148" y="3355013"/>
                </a:cubicBezTo>
                <a:cubicBezTo>
                  <a:pt x="39394" y="3374063"/>
                  <a:pt x="44476" y="3375333"/>
                  <a:pt x="44476" y="3361363"/>
                </a:cubicBezTo>
                <a:cubicBezTo>
                  <a:pt x="43206" y="3333423"/>
                  <a:pt x="22878" y="3276273"/>
                  <a:pt x="21607" y="3295323"/>
                </a:cubicBezTo>
                <a:cubicBezTo>
                  <a:pt x="19066" y="3330883"/>
                  <a:pt x="-5073" y="3294053"/>
                  <a:pt x="-3803" y="3255953"/>
                </a:cubicBezTo>
                <a:cubicBezTo>
                  <a:pt x="-3803" y="3217853"/>
                  <a:pt x="-2532" y="3216583"/>
                  <a:pt x="10173" y="3244523"/>
                </a:cubicBezTo>
                <a:cubicBezTo>
                  <a:pt x="17796" y="3259763"/>
                  <a:pt x="29230" y="3272463"/>
                  <a:pt x="34312" y="3272463"/>
                </a:cubicBezTo>
                <a:cubicBezTo>
                  <a:pt x="40665" y="3272463"/>
                  <a:pt x="45747" y="3177213"/>
                  <a:pt x="45747" y="3060373"/>
                </a:cubicBezTo>
                <a:cubicBezTo>
                  <a:pt x="45747" y="2761923"/>
                  <a:pt x="52099" y="2600633"/>
                  <a:pt x="64804" y="2590473"/>
                </a:cubicBezTo>
                <a:cubicBezTo>
                  <a:pt x="69886" y="2584123"/>
                  <a:pt x="71157" y="2610793"/>
                  <a:pt x="67345" y="2647623"/>
                </a:cubicBezTo>
                <a:cubicBezTo>
                  <a:pt x="62263" y="2688263"/>
                  <a:pt x="64804" y="2711123"/>
                  <a:pt x="71157" y="2707313"/>
                </a:cubicBezTo>
                <a:cubicBezTo>
                  <a:pt x="78780" y="2702233"/>
                  <a:pt x="83862" y="2707313"/>
                  <a:pt x="83862" y="2716203"/>
                </a:cubicBezTo>
                <a:cubicBezTo>
                  <a:pt x="83862" y="2726363"/>
                  <a:pt x="90215" y="2723823"/>
                  <a:pt x="97838" y="2709853"/>
                </a:cubicBezTo>
                <a:cubicBezTo>
                  <a:pt x="104190" y="2698423"/>
                  <a:pt x="108002" y="2683183"/>
                  <a:pt x="102920" y="2676833"/>
                </a:cubicBezTo>
                <a:cubicBezTo>
                  <a:pt x="99108" y="2670483"/>
                  <a:pt x="101649" y="2661593"/>
                  <a:pt x="109272" y="2656513"/>
                </a:cubicBezTo>
                <a:cubicBezTo>
                  <a:pt x="116895" y="2651433"/>
                  <a:pt x="121977" y="2661593"/>
                  <a:pt x="121977" y="2680643"/>
                </a:cubicBezTo>
                <a:cubicBezTo>
                  <a:pt x="121977" y="2720013"/>
                  <a:pt x="133412" y="2751763"/>
                  <a:pt x="148658" y="2751763"/>
                </a:cubicBezTo>
                <a:cubicBezTo>
                  <a:pt x="163904" y="2751763"/>
                  <a:pt x="162634" y="2692073"/>
                  <a:pt x="147387" y="2681913"/>
                </a:cubicBezTo>
                <a:cubicBezTo>
                  <a:pt x="141035" y="2678103"/>
                  <a:pt x="134682" y="2662863"/>
                  <a:pt x="134682" y="2650163"/>
                </a:cubicBezTo>
                <a:cubicBezTo>
                  <a:pt x="134682" y="2637463"/>
                  <a:pt x="127059" y="2623493"/>
                  <a:pt x="119436" y="2620953"/>
                </a:cubicBezTo>
                <a:cubicBezTo>
                  <a:pt x="106731" y="2615873"/>
                  <a:pt x="106731" y="2613333"/>
                  <a:pt x="119436" y="2613333"/>
                </a:cubicBezTo>
                <a:cubicBezTo>
                  <a:pt x="139764" y="2612063"/>
                  <a:pt x="139764" y="2576503"/>
                  <a:pt x="118166" y="2554913"/>
                </a:cubicBezTo>
                <a:cubicBezTo>
                  <a:pt x="108002" y="2546023"/>
                  <a:pt x="100379" y="2509193"/>
                  <a:pt x="100379" y="2471093"/>
                </a:cubicBezTo>
                <a:cubicBezTo>
                  <a:pt x="99108" y="2432993"/>
                  <a:pt x="101649" y="2416483"/>
                  <a:pt x="105461" y="2434263"/>
                </a:cubicBezTo>
                <a:cubicBezTo>
                  <a:pt x="109272" y="2452043"/>
                  <a:pt x="116895" y="2471093"/>
                  <a:pt x="121977" y="2477443"/>
                </a:cubicBezTo>
                <a:cubicBezTo>
                  <a:pt x="128330" y="2483793"/>
                  <a:pt x="129600" y="2476173"/>
                  <a:pt x="125789" y="2459663"/>
                </a:cubicBezTo>
                <a:cubicBezTo>
                  <a:pt x="119436" y="2435533"/>
                  <a:pt x="121977" y="2431723"/>
                  <a:pt x="138494" y="2438073"/>
                </a:cubicBezTo>
                <a:cubicBezTo>
                  <a:pt x="152469" y="2443153"/>
                  <a:pt x="160093" y="2439343"/>
                  <a:pt x="160093" y="2427913"/>
                </a:cubicBezTo>
                <a:cubicBezTo>
                  <a:pt x="160093" y="2403783"/>
                  <a:pt x="138494" y="2392353"/>
                  <a:pt x="130871" y="2411403"/>
                </a:cubicBezTo>
                <a:cubicBezTo>
                  <a:pt x="127059" y="2420293"/>
                  <a:pt x="125789" y="2405053"/>
                  <a:pt x="127059" y="2377113"/>
                </a:cubicBezTo>
                <a:cubicBezTo>
                  <a:pt x="128330" y="2349173"/>
                  <a:pt x="134682" y="2318693"/>
                  <a:pt x="139764" y="2309803"/>
                </a:cubicBezTo>
                <a:cubicBezTo>
                  <a:pt x="144846" y="2300913"/>
                  <a:pt x="147387" y="2278053"/>
                  <a:pt x="146117" y="2259003"/>
                </a:cubicBezTo>
                <a:cubicBezTo>
                  <a:pt x="144846" y="2239953"/>
                  <a:pt x="147387" y="2203123"/>
                  <a:pt x="153740" y="2175183"/>
                </a:cubicBezTo>
                <a:cubicBezTo>
                  <a:pt x="160093" y="2143433"/>
                  <a:pt x="158822" y="2123113"/>
                  <a:pt x="149928" y="2118033"/>
                </a:cubicBezTo>
                <a:cubicBezTo>
                  <a:pt x="139764" y="2111683"/>
                  <a:pt x="141035" y="2098983"/>
                  <a:pt x="153740" y="2073583"/>
                </a:cubicBezTo>
                <a:cubicBezTo>
                  <a:pt x="176609" y="2029133"/>
                  <a:pt x="176609" y="2027863"/>
                  <a:pt x="155010" y="2027863"/>
                </a:cubicBezTo>
                <a:cubicBezTo>
                  <a:pt x="144846" y="2027863"/>
                  <a:pt x="133412" y="2035483"/>
                  <a:pt x="130871" y="2044373"/>
                </a:cubicBezTo>
                <a:cubicBezTo>
                  <a:pt x="123248" y="2060883"/>
                  <a:pt x="119436" y="2039293"/>
                  <a:pt x="115625" y="1963093"/>
                </a:cubicBezTo>
                <a:cubicBezTo>
                  <a:pt x="114354" y="1938963"/>
                  <a:pt x="110543" y="1912293"/>
                  <a:pt x="106731" y="1905943"/>
                </a:cubicBezTo>
                <a:cubicBezTo>
                  <a:pt x="102920" y="1899593"/>
                  <a:pt x="101649" y="1778943"/>
                  <a:pt x="102920" y="1637973"/>
                </a:cubicBezTo>
                <a:cubicBezTo>
                  <a:pt x="104190" y="1495733"/>
                  <a:pt x="100379" y="1380163"/>
                  <a:pt x="94026" y="1380163"/>
                </a:cubicBezTo>
                <a:cubicBezTo>
                  <a:pt x="88944" y="1380163"/>
                  <a:pt x="83862" y="1399213"/>
                  <a:pt x="82592" y="1422073"/>
                </a:cubicBezTo>
                <a:cubicBezTo>
                  <a:pt x="81321" y="1460173"/>
                  <a:pt x="81321" y="1460173"/>
                  <a:pt x="71157" y="1430963"/>
                </a:cubicBezTo>
                <a:lnTo>
                  <a:pt x="62263" y="1399213"/>
                </a:lnTo>
                <a:lnTo>
                  <a:pt x="55911" y="1437313"/>
                </a:lnTo>
                <a:lnTo>
                  <a:pt x="49558" y="1475413"/>
                </a:lnTo>
                <a:lnTo>
                  <a:pt x="47017" y="1434773"/>
                </a:lnTo>
                <a:cubicBezTo>
                  <a:pt x="47017" y="1413183"/>
                  <a:pt x="53370" y="1391593"/>
                  <a:pt x="62263" y="1389053"/>
                </a:cubicBezTo>
                <a:cubicBezTo>
                  <a:pt x="72428" y="1383973"/>
                  <a:pt x="73698" y="1381433"/>
                  <a:pt x="62263" y="1381433"/>
                </a:cubicBezTo>
                <a:cubicBezTo>
                  <a:pt x="52099" y="1380163"/>
                  <a:pt x="50829" y="1368733"/>
                  <a:pt x="59722" y="1339523"/>
                </a:cubicBezTo>
                <a:cubicBezTo>
                  <a:pt x="66075" y="1316663"/>
                  <a:pt x="69886" y="1283643"/>
                  <a:pt x="69886" y="1265863"/>
                </a:cubicBezTo>
                <a:cubicBezTo>
                  <a:pt x="68616" y="1239193"/>
                  <a:pt x="67345" y="1239193"/>
                  <a:pt x="62263" y="1259513"/>
                </a:cubicBezTo>
                <a:cubicBezTo>
                  <a:pt x="58452" y="1273483"/>
                  <a:pt x="50829" y="1291263"/>
                  <a:pt x="43206" y="1297613"/>
                </a:cubicBezTo>
                <a:cubicBezTo>
                  <a:pt x="25419" y="1315393"/>
                  <a:pt x="44476" y="1193473"/>
                  <a:pt x="66075" y="1152833"/>
                </a:cubicBezTo>
                <a:cubicBezTo>
                  <a:pt x="78780" y="1131243"/>
                  <a:pt x="83862" y="1080443"/>
                  <a:pt x="82592" y="999163"/>
                </a:cubicBezTo>
                <a:cubicBezTo>
                  <a:pt x="80051" y="844223"/>
                  <a:pt x="60993" y="789613"/>
                  <a:pt x="58452" y="929313"/>
                </a:cubicBezTo>
                <a:cubicBezTo>
                  <a:pt x="55911" y="1023293"/>
                  <a:pt x="54640" y="1027103"/>
                  <a:pt x="43206" y="980113"/>
                </a:cubicBezTo>
                <a:cubicBezTo>
                  <a:pt x="17796" y="873433"/>
                  <a:pt x="12714" y="793423"/>
                  <a:pt x="24148" y="679123"/>
                </a:cubicBezTo>
                <a:cubicBezTo>
                  <a:pt x="30501" y="614353"/>
                  <a:pt x="31771" y="496243"/>
                  <a:pt x="27960" y="417503"/>
                </a:cubicBezTo>
                <a:cubicBezTo>
                  <a:pt x="22878" y="328603"/>
                  <a:pt x="25419" y="253673"/>
                  <a:pt x="34312" y="218113"/>
                </a:cubicBezTo>
                <a:cubicBezTo>
                  <a:pt x="47017" y="168583"/>
                  <a:pt x="50829" y="163503"/>
                  <a:pt x="72428" y="174933"/>
                </a:cubicBezTo>
                <a:cubicBezTo>
                  <a:pt x="88944" y="183823"/>
                  <a:pt x="96567" y="182553"/>
                  <a:pt x="96567" y="173663"/>
                </a:cubicBezTo>
                <a:cubicBezTo>
                  <a:pt x="96567" y="166043"/>
                  <a:pt x="102920" y="163503"/>
                  <a:pt x="110543" y="167313"/>
                </a:cubicBezTo>
                <a:cubicBezTo>
                  <a:pt x="118166" y="173663"/>
                  <a:pt x="115625" y="181283"/>
                  <a:pt x="101649" y="191443"/>
                </a:cubicBezTo>
                <a:cubicBezTo>
                  <a:pt x="86403" y="202873"/>
                  <a:pt x="83862" y="210493"/>
                  <a:pt x="95297" y="216843"/>
                </a:cubicBezTo>
                <a:cubicBezTo>
                  <a:pt x="104190" y="221923"/>
                  <a:pt x="120707" y="214303"/>
                  <a:pt x="134682" y="196523"/>
                </a:cubicBezTo>
                <a:cubicBezTo>
                  <a:pt x="148658" y="180013"/>
                  <a:pt x="158822" y="174933"/>
                  <a:pt x="160093" y="183823"/>
                </a:cubicBezTo>
                <a:cubicBezTo>
                  <a:pt x="160093" y="192713"/>
                  <a:pt x="166445" y="196523"/>
                  <a:pt x="172798" y="192713"/>
                </a:cubicBezTo>
                <a:cubicBezTo>
                  <a:pt x="180421" y="188903"/>
                  <a:pt x="185503" y="154613"/>
                  <a:pt x="185503" y="117783"/>
                </a:cubicBezTo>
                <a:cubicBezTo>
                  <a:pt x="185503" y="53013"/>
                  <a:pt x="185503" y="51743"/>
                  <a:pt x="222347" y="54283"/>
                </a:cubicBezTo>
                <a:cubicBezTo>
                  <a:pt x="242675" y="55553"/>
                  <a:pt x="265545" y="60633"/>
                  <a:pt x="273168" y="64443"/>
                </a:cubicBezTo>
                <a:cubicBezTo>
                  <a:pt x="279520" y="69523"/>
                  <a:pt x="292225" y="61903"/>
                  <a:pt x="299848" y="50473"/>
                </a:cubicBezTo>
                <a:cubicBezTo>
                  <a:pt x="312553" y="30153"/>
                  <a:pt x="312553" y="31423"/>
                  <a:pt x="306201" y="56823"/>
                </a:cubicBezTo>
                <a:cubicBezTo>
                  <a:pt x="298578" y="83493"/>
                  <a:pt x="311283" y="94923"/>
                  <a:pt x="330340" y="75873"/>
                </a:cubicBezTo>
                <a:cubicBezTo>
                  <a:pt x="344316" y="60633"/>
                  <a:pt x="387513" y="59363"/>
                  <a:pt x="395136" y="73333"/>
                </a:cubicBezTo>
                <a:cubicBezTo>
                  <a:pt x="401489" y="80953"/>
                  <a:pt x="415464" y="78413"/>
                  <a:pt x="437063" y="64443"/>
                </a:cubicBezTo>
                <a:cubicBezTo>
                  <a:pt x="467555" y="44123"/>
                  <a:pt x="470096" y="44123"/>
                  <a:pt x="487883" y="66983"/>
                </a:cubicBezTo>
                <a:cubicBezTo>
                  <a:pt x="504400" y="89843"/>
                  <a:pt x="505670" y="88573"/>
                  <a:pt x="500588" y="49203"/>
                </a:cubicBezTo>
                <a:cubicBezTo>
                  <a:pt x="494236" y="8563"/>
                  <a:pt x="518376" y="-10487"/>
                  <a:pt x="532351" y="25073"/>
                </a:cubicBezTo>
                <a:cubicBezTo>
                  <a:pt x="536163" y="32693"/>
                  <a:pt x="539974" y="28883"/>
                  <a:pt x="539974" y="14913"/>
                </a:cubicBezTo>
                <a:cubicBezTo>
                  <a:pt x="541245" y="-7947"/>
                  <a:pt x="543786" y="-7947"/>
                  <a:pt x="566655" y="21263"/>
                </a:cubicBezTo>
                <a:cubicBezTo>
                  <a:pt x="586983" y="46663"/>
                  <a:pt x="592065" y="49203"/>
                  <a:pt x="592065" y="31423"/>
                </a:cubicBezTo>
                <a:cubicBezTo>
                  <a:pt x="592065" y="6023"/>
                  <a:pt x="611123" y="943"/>
                  <a:pt x="623828" y="22533"/>
                </a:cubicBezTo>
                <a:cubicBezTo>
                  <a:pt x="628910" y="30153"/>
                  <a:pt x="640344" y="32693"/>
                  <a:pt x="650508" y="28883"/>
                </a:cubicBezTo>
                <a:cubicBezTo>
                  <a:pt x="660672" y="25073"/>
                  <a:pt x="672107" y="30153"/>
                  <a:pt x="677189" y="41583"/>
                </a:cubicBezTo>
                <a:cubicBezTo>
                  <a:pt x="683541" y="58093"/>
                  <a:pt x="686083" y="58093"/>
                  <a:pt x="694976" y="44123"/>
                </a:cubicBezTo>
                <a:cubicBezTo>
                  <a:pt x="703870" y="31423"/>
                  <a:pt x="706411" y="31423"/>
                  <a:pt x="706411" y="44123"/>
                </a:cubicBezTo>
                <a:cubicBezTo>
                  <a:pt x="706411" y="68253"/>
                  <a:pt x="731821" y="61903"/>
                  <a:pt x="733091" y="37773"/>
                </a:cubicBezTo>
                <a:cubicBezTo>
                  <a:pt x="734362" y="25073"/>
                  <a:pt x="740714" y="40313"/>
                  <a:pt x="747067" y="72063"/>
                </a:cubicBezTo>
                <a:cubicBezTo>
                  <a:pt x="754690" y="103813"/>
                  <a:pt x="763583" y="120323"/>
                  <a:pt x="767395" y="110163"/>
                </a:cubicBezTo>
                <a:cubicBezTo>
                  <a:pt x="771206" y="100003"/>
                  <a:pt x="781371" y="84763"/>
                  <a:pt x="790264" y="75873"/>
                </a:cubicBezTo>
                <a:cubicBezTo>
                  <a:pt x="799158" y="66983"/>
                  <a:pt x="808051" y="54283"/>
                  <a:pt x="810592" y="47933"/>
                </a:cubicBezTo>
                <a:cubicBezTo>
                  <a:pt x="813133" y="40313"/>
                  <a:pt x="833461" y="41583"/>
                  <a:pt x="862683" y="50473"/>
                </a:cubicBezTo>
                <a:cubicBezTo>
                  <a:pt x="904610" y="63173"/>
                  <a:pt x="909692" y="70793"/>
                  <a:pt x="909692" y="106353"/>
                </a:cubicBezTo>
                <a:cubicBezTo>
                  <a:pt x="909692" y="127943"/>
                  <a:pt x="914774" y="149533"/>
                  <a:pt x="921126" y="153343"/>
                </a:cubicBezTo>
                <a:cubicBezTo>
                  <a:pt x="927479" y="157153"/>
                  <a:pt x="930020" y="199063"/>
                  <a:pt x="927479" y="246053"/>
                </a:cubicBezTo>
                <a:cubicBezTo>
                  <a:pt x="926208" y="294313"/>
                  <a:pt x="926208" y="319713"/>
                  <a:pt x="930020" y="304473"/>
                </a:cubicBezTo>
                <a:cubicBezTo>
                  <a:pt x="933831" y="287963"/>
                  <a:pt x="941454" y="275263"/>
                  <a:pt x="947807" y="275263"/>
                </a:cubicBezTo>
                <a:cubicBezTo>
                  <a:pt x="954160" y="275263"/>
                  <a:pt x="956701" y="267643"/>
                  <a:pt x="952889" y="257483"/>
                </a:cubicBezTo>
                <a:cubicBezTo>
                  <a:pt x="949077" y="248593"/>
                  <a:pt x="955430" y="220653"/>
                  <a:pt x="965594" y="197793"/>
                </a:cubicBezTo>
                <a:cubicBezTo>
                  <a:pt x="984652" y="154613"/>
                  <a:pt x="984652" y="154613"/>
                  <a:pt x="980840" y="243513"/>
                </a:cubicBezTo>
                <a:cubicBezTo>
                  <a:pt x="971947" y="414963"/>
                  <a:pt x="950348" y="498783"/>
                  <a:pt x="933831" y="421313"/>
                </a:cubicBezTo>
                <a:lnTo>
                  <a:pt x="926208" y="383213"/>
                </a:lnTo>
                <a:lnTo>
                  <a:pt x="912233" y="436553"/>
                </a:lnTo>
                <a:cubicBezTo>
                  <a:pt x="898257" y="484813"/>
                  <a:pt x="895716" y="569903"/>
                  <a:pt x="899528" y="942013"/>
                </a:cubicBezTo>
                <a:cubicBezTo>
                  <a:pt x="899528" y="1011863"/>
                  <a:pt x="898257" y="1117273"/>
                  <a:pt x="896987" y="1176963"/>
                </a:cubicBezTo>
                <a:lnTo>
                  <a:pt x="893175" y="1284913"/>
                </a:lnTo>
                <a:lnTo>
                  <a:pt x="883011" y="1208713"/>
                </a:lnTo>
                <a:cubicBezTo>
                  <a:pt x="876659" y="1166803"/>
                  <a:pt x="871577" y="1117273"/>
                  <a:pt x="871577" y="1096953"/>
                </a:cubicBezTo>
                <a:cubicBezTo>
                  <a:pt x="871577" y="1077903"/>
                  <a:pt x="865224" y="1062663"/>
                  <a:pt x="858871" y="1062663"/>
                </a:cubicBezTo>
                <a:cubicBezTo>
                  <a:pt x="851248" y="1062663"/>
                  <a:pt x="847437" y="1066473"/>
                  <a:pt x="849978" y="1071553"/>
                </a:cubicBezTo>
                <a:cubicBezTo>
                  <a:pt x="853789" y="1077903"/>
                  <a:pt x="851248" y="1116003"/>
                  <a:pt x="844896" y="1156643"/>
                </a:cubicBezTo>
                <a:cubicBezTo>
                  <a:pt x="834732" y="1215063"/>
                  <a:pt x="836002" y="1234113"/>
                  <a:pt x="848707" y="1243003"/>
                </a:cubicBezTo>
                <a:cubicBezTo>
                  <a:pt x="861412" y="1250623"/>
                  <a:pt x="861412" y="1253163"/>
                  <a:pt x="847437" y="1253163"/>
                </a:cubicBezTo>
                <a:cubicBezTo>
                  <a:pt x="833461" y="1253163"/>
                  <a:pt x="830920" y="1287453"/>
                  <a:pt x="837273" y="1453823"/>
                </a:cubicBezTo>
                <a:cubicBezTo>
                  <a:pt x="843625" y="1594793"/>
                  <a:pt x="841084" y="1648133"/>
                  <a:pt x="832191" y="1634163"/>
                </a:cubicBezTo>
                <a:cubicBezTo>
                  <a:pt x="822027" y="1620193"/>
                  <a:pt x="820756" y="1622733"/>
                  <a:pt x="827109" y="1646863"/>
                </a:cubicBezTo>
                <a:cubicBezTo>
                  <a:pt x="842355" y="1700203"/>
                  <a:pt x="846166" y="1864033"/>
                  <a:pt x="833461" y="1856413"/>
                </a:cubicBezTo>
                <a:cubicBezTo>
                  <a:pt x="825838" y="1851333"/>
                  <a:pt x="819486" y="1856413"/>
                  <a:pt x="818215" y="1865303"/>
                </a:cubicBezTo>
                <a:cubicBezTo>
                  <a:pt x="818215" y="1874193"/>
                  <a:pt x="815674" y="1888163"/>
                  <a:pt x="814404" y="1894513"/>
                </a:cubicBezTo>
                <a:cubicBezTo>
                  <a:pt x="811863" y="1902133"/>
                  <a:pt x="810592" y="1919913"/>
                  <a:pt x="809322" y="1936423"/>
                </a:cubicBezTo>
                <a:cubicBezTo>
                  <a:pt x="806781" y="1996113"/>
                  <a:pt x="786453" y="1950393"/>
                  <a:pt x="783912" y="1880543"/>
                </a:cubicBezTo>
                <a:cubicBezTo>
                  <a:pt x="783912" y="1839903"/>
                  <a:pt x="778830" y="1804343"/>
                  <a:pt x="775018" y="1800533"/>
                </a:cubicBezTo>
                <a:cubicBezTo>
                  <a:pt x="771206" y="1796723"/>
                  <a:pt x="768665" y="1850063"/>
                  <a:pt x="769936" y="1919913"/>
                </a:cubicBezTo>
                <a:cubicBezTo>
                  <a:pt x="772477" y="2125653"/>
                  <a:pt x="769936" y="2165023"/>
                  <a:pt x="755960" y="2135813"/>
                </a:cubicBezTo>
                <a:cubicBezTo>
                  <a:pt x="748337" y="2116763"/>
                  <a:pt x="745796" y="2126923"/>
                  <a:pt x="748337" y="2173913"/>
                </a:cubicBezTo>
                <a:cubicBezTo>
                  <a:pt x="749608" y="2209473"/>
                  <a:pt x="757231" y="2241223"/>
                  <a:pt x="763583" y="2246303"/>
                </a:cubicBezTo>
                <a:cubicBezTo>
                  <a:pt x="771206" y="2252653"/>
                  <a:pt x="769936" y="2256463"/>
                  <a:pt x="761042" y="2256463"/>
                </a:cubicBezTo>
                <a:cubicBezTo>
                  <a:pt x="740714" y="2256463"/>
                  <a:pt x="739444" y="2309803"/>
                  <a:pt x="758501" y="2328853"/>
                </a:cubicBezTo>
                <a:cubicBezTo>
                  <a:pt x="775018" y="2345363"/>
                  <a:pt x="788994" y="2520623"/>
                  <a:pt x="785182" y="2655243"/>
                </a:cubicBezTo>
                <a:cubicBezTo>
                  <a:pt x="783912" y="2711123"/>
                  <a:pt x="786453" y="2751763"/>
                  <a:pt x="792805" y="2746683"/>
                </a:cubicBezTo>
                <a:cubicBezTo>
                  <a:pt x="797887" y="2741603"/>
                  <a:pt x="801699" y="2723823"/>
                  <a:pt x="802969" y="2709853"/>
                </a:cubicBezTo>
                <a:cubicBezTo>
                  <a:pt x="802969" y="2694613"/>
                  <a:pt x="805510" y="2665403"/>
                  <a:pt x="806781" y="2643813"/>
                </a:cubicBezTo>
                <a:cubicBezTo>
                  <a:pt x="810592" y="2605713"/>
                  <a:pt x="810592" y="2605713"/>
                  <a:pt x="820756" y="2637463"/>
                </a:cubicBezTo>
                <a:cubicBezTo>
                  <a:pt x="829650" y="2662863"/>
                  <a:pt x="830920" y="2657783"/>
                  <a:pt x="832191" y="2609523"/>
                </a:cubicBezTo>
                <a:cubicBezTo>
                  <a:pt x="834732" y="2501573"/>
                  <a:pt x="852519" y="2544753"/>
                  <a:pt x="856330" y="2666673"/>
                </a:cubicBezTo>
                <a:cubicBezTo>
                  <a:pt x="857601" y="2730173"/>
                  <a:pt x="862683" y="2806373"/>
                  <a:pt x="867765" y="2834313"/>
                </a:cubicBezTo>
                <a:cubicBezTo>
                  <a:pt x="879200" y="2907973"/>
                  <a:pt x="880470" y="2954963"/>
                  <a:pt x="886823" y="3286433"/>
                </a:cubicBezTo>
                <a:cubicBezTo>
                  <a:pt x="890634" y="3450263"/>
                  <a:pt x="895716" y="3591233"/>
                  <a:pt x="899528" y="3597583"/>
                </a:cubicBezTo>
                <a:cubicBezTo>
                  <a:pt x="903339" y="3603933"/>
                  <a:pt x="902069" y="3643303"/>
                  <a:pt x="895716" y="3685213"/>
                </a:cubicBezTo>
                <a:cubicBezTo>
                  <a:pt x="884282" y="3757603"/>
                  <a:pt x="856330" y="3800783"/>
                  <a:pt x="832191" y="3785543"/>
                </a:cubicBezTo>
                <a:cubicBezTo>
                  <a:pt x="825838" y="3781733"/>
                  <a:pt x="820756" y="3790623"/>
                  <a:pt x="820756" y="3804593"/>
                </a:cubicBezTo>
                <a:cubicBezTo>
                  <a:pt x="820756" y="3819833"/>
                  <a:pt x="827109" y="3831263"/>
                  <a:pt x="833461" y="3831263"/>
                </a:cubicBezTo>
                <a:cubicBezTo>
                  <a:pt x="841084" y="3831263"/>
                  <a:pt x="844896" y="3873173"/>
                  <a:pt x="844896" y="3936673"/>
                </a:cubicBezTo>
                <a:cubicBezTo>
                  <a:pt x="843625" y="3993823"/>
                  <a:pt x="839814" y="4025573"/>
                  <a:pt x="837273" y="4006523"/>
                </a:cubicBezTo>
                <a:cubicBezTo>
                  <a:pt x="834732" y="3986203"/>
                  <a:pt x="827109" y="3970963"/>
                  <a:pt x="820756" y="3970963"/>
                </a:cubicBezTo>
                <a:cubicBezTo>
                  <a:pt x="814404" y="3970963"/>
                  <a:pt x="808051" y="3940483"/>
                  <a:pt x="805510" y="3904923"/>
                </a:cubicBezTo>
                <a:lnTo>
                  <a:pt x="800428" y="3837613"/>
                </a:lnTo>
                <a:lnTo>
                  <a:pt x="790264" y="3892223"/>
                </a:lnTo>
                <a:cubicBezTo>
                  <a:pt x="778830" y="3949373"/>
                  <a:pt x="766124" y="3958263"/>
                  <a:pt x="745796" y="3923973"/>
                </a:cubicBezTo>
                <a:cubicBezTo>
                  <a:pt x="733091" y="3902383"/>
                  <a:pt x="733091" y="3903653"/>
                  <a:pt x="730550" y="3926513"/>
                </a:cubicBezTo>
                <a:cubicBezTo>
                  <a:pt x="730550" y="3946833"/>
                  <a:pt x="726739" y="3944293"/>
                  <a:pt x="712763" y="3913813"/>
                </a:cubicBezTo>
                <a:lnTo>
                  <a:pt x="694976" y="3875713"/>
                </a:lnTo>
                <a:lnTo>
                  <a:pt x="692435" y="3920163"/>
                </a:lnTo>
                <a:cubicBezTo>
                  <a:pt x="691165" y="3958263"/>
                  <a:pt x="689894" y="3960803"/>
                  <a:pt x="682271" y="3934133"/>
                </a:cubicBezTo>
                <a:cubicBezTo>
                  <a:pt x="675918" y="3910003"/>
                  <a:pt x="672107" y="3907463"/>
                  <a:pt x="660672" y="3921433"/>
                </a:cubicBezTo>
                <a:cubicBezTo>
                  <a:pt x="653049" y="3931593"/>
                  <a:pt x="642885" y="3948103"/>
                  <a:pt x="639074" y="3958263"/>
                </a:cubicBezTo>
                <a:cubicBezTo>
                  <a:pt x="633992" y="3972233"/>
                  <a:pt x="631451" y="3970963"/>
                  <a:pt x="630180" y="3951913"/>
                </a:cubicBezTo>
                <a:cubicBezTo>
                  <a:pt x="627639" y="3930323"/>
                  <a:pt x="626369" y="3931593"/>
                  <a:pt x="617475" y="3958263"/>
                </a:cubicBezTo>
                <a:lnTo>
                  <a:pt x="607311" y="3990013"/>
                </a:lnTo>
                <a:lnTo>
                  <a:pt x="606041" y="3958263"/>
                </a:lnTo>
                <a:lnTo>
                  <a:pt x="604770" y="3927783"/>
                </a:lnTo>
                <a:lnTo>
                  <a:pt x="584442" y="3956993"/>
                </a:lnTo>
                <a:cubicBezTo>
                  <a:pt x="567925" y="3979853"/>
                  <a:pt x="566655" y="3988743"/>
                  <a:pt x="579360" y="3996363"/>
                </a:cubicBezTo>
                <a:cubicBezTo>
                  <a:pt x="590794" y="4003983"/>
                  <a:pt x="588253" y="4009063"/>
                  <a:pt x="569196" y="4014143"/>
                </a:cubicBezTo>
                <a:cubicBezTo>
                  <a:pt x="555220" y="4019223"/>
                  <a:pt x="541245" y="4035733"/>
                  <a:pt x="538704" y="4050973"/>
                </a:cubicBezTo>
                <a:cubicBezTo>
                  <a:pt x="536163" y="4067483"/>
                  <a:pt x="525999" y="4047163"/>
                  <a:pt x="513294" y="3996363"/>
                </a:cubicBezTo>
                <a:close/>
                <a:moveTo>
                  <a:pt x="160093" y="2897813"/>
                </a:moveTo>
                <a:cubicBezTo>
                  <a:pt x="160093" y="2878763"/>
                  <a:pt x="155010" y="2867333"/>
                  <a:pt x="147387" y="2872413"/>
                </a:cubicBezTo>
                <a:cubicBezTo>
                  <a:pt x="138494" y="2877493"/>
                  <a:pt x="135953" y="2868603"/>
                  <a:pt x="139764" y="2847013"/>
                </a:cubicBezTo>
                <a:cubicBezTo>
                  <a:pt x="143576" y="2827963"/>
                  <a:pt x="141035" y="2815263"/>
                  <a:pt x="133412" y="2817803"/>
                </a:cubicBezTo>
                <a:cubicBezTo>
                  <a:pt x="125789" y="2820343"/>
                  <a:pt x="120707" y="2826693"/>
                  <a:pt x="120707" y="2831773"/>
                </a:cubicBezTo>
                <a:cubicBezTo>
                  <a:pt x="121977" y="2836853"/>
                  <a:pt x="121977" y="2869873"/>
                  <a:pt x="121977" y="2905433"/>
                </a:cubicBezTo>
                <a:cubicBezTo>
                  <a:pt x="121977" y="2962583"/>
                  <a:pt x="124518" y="2967663"/>
                  <a:pt x="141035" y="2949883"/>
                </a:cubicBezTo>
                <a:cubicBezTo>
                  <a:pt x="151199" y="2939723"/>
                  <a:pt x="160093" y="2916863"/>
                  <a:pt x="160093" y="2897813"/>
                </a:cubicBezTo>
                <a:close/>
                <a:moveTo>
                  <a:pt x="146117" y="1949123"/>
                </a:moveTo>
                <a:cubicBezTo>
                  <a:pt x="146117" y="1902133"/>
                  <a:pt x="142305" y="1889433"/>
                  <a:pt x="135953" y="1907213"/>
                </a:cubicBezTo>
                <a:cubicBezTo>
                  <a:pt x="125789" y="1931343"/>
                  <a:pt x="130871" y="2015163"/>
                  <a:pt x="142305" y="2015163"/>
                </a:cubicBezTo>
                <a:cubicBezTo>
                  <a:pt x="144846" y="2015163"/>
                  <a:pt x="147387" y="1984683"/>
                  <a:pt x="146117" y="1949123"/>
                </a:cubicBezTo>
                <a:close/>
                <a:moveTo>
                  <a:pt x="92756" y="1320473"/>
                </a:moveTo>
                <a:cubicBezTo>
                  <a:pt x="88944" y="1307773"/>
                  <a:pt x="86403" y="1315393"/>
                  <a:pt x="86403" y="1335713"/>
                </a:cubicBezTo>
                <a:cubicBezTo>
                  <a:pt x="86403" y="1357303"/>
                  <a:pt x="88944" y="1366193"/>
                  <a:pt x="92756" y="1358573"/>
                </a:cubicBezTo>
                <a:cubicBezTo>
                  <a:pt x="95297" y="1349683"/>
                  <a:pt x="95297" y="1331903"/>
                  <a:pt x="92756" y="1320473"/>
                </a:cubicBezTo>
                <a:close/>
              </a:path>
            </a:pathLst>
          </a:custGeom>
          <a:ln w="1271" cap="flat">
            <a:noFill/>
            <a:prstDash val="solid"/>
            <a:miter/>
          </a:ln>
          <a:effectLst>
            <a:outerShdw blurRad="63500" sx="102000" sy="102000" algn="ctr" rotWithShape="0">
              <a:prstClr val="black">
                <a:alpha val="78000"/>
              </a:prstClr>
            </a:outerShdw>
          </a:effectLst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759" name="Rectangle 6758">
            <a:extLst>
              <a:ext uri="{FF2B5EF4-FFF2-40B4-BE49-F238E27FC236}">
                <a16:creationId xmlns:a16="http://schemas.microsoft.com/office/drawing/2014/main" id="{6E8548E0-9DC3-42AD-A8DE-2929D0C802B9}"/>
              </a:ext>
            </a:extLst>
          </p:cNvPr>
          <p:cNvSpPr/>
          <p:nvPr/>
        </p:nvSpPr>
        <p:spPr>
          <a:xfrm>
            <a:off x="0" y="2154265"/>
            <a:ext cx="593285" cy="2549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5000" sy="105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650007-8B21-49FA-8DB5-39A33B1C1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96" b="89974" l="3148" r="99268">
                        <a14:foregroundMark x1="8346" y1="37891" x2="8346" y2="37891"/>
                        <a14:foregroundMark x1="4319" y1="43750" x2="4319" y2="43750"/>
                        <a14:foregroundMark x1="4100" y1="49609" x2="4100" y2="49609"/>
                        <a14:foregroundMark x1="6076" y1="56120" x2="3660" y2="54948"/>
                        <a14:foregroundMark x1="5857" y1="53385" x2="3587" y2="53906"/>
                        <a14:foregroundMark x1="3807" y1="44661" x2="3148" y2="43099"/>
                        <a14:foregroundMark x1="4905" y1="57031" x2="3660" y2="57552"/>
                        <a14:foregroundMark x1="59810" y1="46094" x2="59810" y2="46094"/>
                        <a14:foregroundMark x1="40996" y1="47266" x2="40996" y2="47266"/>
                        <a14:foregroundMark x1="41581" y1="46875" x2="41581" y2="46875"/>
                        <a14:foregroundMark x1="41288" y1="46615" x2="41288" y2="46615"/>
                        <a14:foregroundMark x1="41215" y1="46745" x2="41215" y2="46745"/>
                        <a14:foregroundMark x1="31918" y1="43099" x2="31552" y2="45182"/>
                        <a14:foregroundMark x1="35871" y1="44141" x2="35725" y2="46094"/>
                        <a14:foregroundMark x1="44217" y1="45182" x2="44070" y2="47396"/>
                        <a14:foregroundMark x1="41215" y1="46615" x2="41435" y2="47005"/>
                        <a14:foregroundMark x1="48023" y1="44401" x2="48097" y2="47396"/>
                        <a14:foregroundMark x1="55564" y1="45443" x2="56076" y2="48828"/>
                        <a14:foregroundMark x1="62884" y1="43490" x2="62592" y2="48047"/>
                        <a14:foregroundMark x1="66691" y1="42057" x2="66764" y2="45833"/>
                        <a14:backgroundMark x1="42167" y1="64974" x2="40922" y2="67318"/>
                        <a14:backgroundMark x1="54612" y1="21484" x2="54905" y2="22786"/>
                        <a14:backgroundMark x1="54026" y1="22266" x2="53660" y2="23568"/>
                        <a14:backgroundMark x1="54905" y1="22526" x2="56076" y2="23177"/>
                        <a14:backgroundMark x1="54100" y1="23958" x2="56515" y2="26172"/>
                        <a14:backgroundMark x1="98170" y1="35156" x2="98682" y2="38542"/>
                        <a14:backgroundMark x1="99195" y1="39063" x2="99195" y2="42318"/>
                        <a14:backgroundMark x1="98902" y1="42708" x2="94290" y2="34896"/>
                        <a14:backgroundMark x1="94290" y1="34896" x2="94949" y2="30729"/>
                        <a14:backgroundMark x1="95242" y1="30208" x2="90922" y2="30208"/>
                        <a14:backgroundMark x1="90922" y1="30208" x2="95608" y2="29427"/>
                        <a14:backgroundMark x1="95608" y1="29427" x2="98829" y2="41667"/>
                        <a14:backgroundMark x1="90556" y1="29688" x2="90556" y2="29557"/>
                        <a14:backgroundMark x1="90556" y1="30859" x2="90556" y2="30859"/>
                        <a14:backgroundMark x1="90264" y1="30990" x2="90337" y2="30990"/>
                        <a14:backgroundMark x1="91288" y1="33854" x2="91215" y2="45833"/>
                        <a14:backgroundMark x1="91215" y1="45833" x2="90703" y2="32552"/>
                        <a14:backgroundMark x1="89898" y1="34896" x2="89898" y2="55078"/>
                        <a14:backgroundMark x1="89898" y1="55078" x2="91581" y2="598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1" y="2595246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0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7" grpId="0" animBg="1"/>
      <p:bldP spid="806" grpId="0" animBg="1"/>
      <p:bldP spid="805" grpId="0" animBg="1"/>
      <p:bldP spid="519" grpId="0" animBg="1"/>
      <p:bldP spid="802" grpId="0" animBg="1"/>
      <p:bldP spid="803" grpId="0" animBg="1"/>
      <p:bldP spid="80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</TotalTime>
  <Words>296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Freckle Face</vt:lpstr>
      <vt:lpstr>SVN-A Love Of Thunder</vt:lpstr>
      <vt:lpstr>UTM Americana 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Kiet Nguyen</dc:creator>
  <cp:lastModifiedBy>Luân Nguyễn</cp:lastModifiedBy>
  <cp:revision>82</cp:revision>
  <dcterms:created xsi:type="dcterms:W3CDTF">2021-05-12T17:21:14Z</dcterms:created>
  <dcterms:modified xsi:type="dcterms:W3CDTF">2021-05-22T15:40:18Z</dcterms:modified>
</cp:coreProperties>
</file>